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3"/>
  </p:notesMasterIdLst>
  <p:sldIdLst>
    <p:sldId id="256" r:id="rId5"/>
    <p:sldId id="257" r:id="rId6"/>
    <p:sldId id="302" r:id="rId7"/>
    <p:sldId id="6241" r:id="rId8"/>
    <p:sldId id="301" r:id="rId9"/>
    <p:sldId id="260" r:id="rId10"/>
    <p:sldId id="263" r:id="rId11"/>
    <p:sldId id="6249" r:id="rId12"/>
    <p:sldId id="299" r:id="rId13"/>
    <p:sldId id="6242" r:id="rId14"/>
    <p:sldId id="6244" r:id="rId15"/>
    <p:sldId id="271" r:id="rId16"/>
    <p:sldId id="6245" r:id="rId17"/>
    <p:sldId id="273" r:id="rId18"/>
    <p:sldId id="6248" r:id="rId19"/>
    <p:sldId id="6247" r:id="rId20"/>
    <p:sldId id="292" r:id="rId21"/>
    <p:sldId id="280" r:id="rId22"/>
  </p:sldIdLst>
  <p:sldSz cx="12192000" cy="6858000"/>
  <p:notesSz cx="6858000" cy="9144000"/>
  <p:embeddedFontLst>
    <p:embeddedFont>
      <p:font typeface="Poppins" panose="00000500000000000000" pitchFamily="2" charset="0"/>
      <p:regular r:id="rId24"/>
      <p:bold r:id="rId25"/>
      <p:italic r:id="rId26"/>
      <p:boldItalic r:id="rId27"/>
    </p:embeddedFont>
    <p:embeddedFont>
      <p:font typeface="Poppins SemiBold" panose="00000700000000000000" pitchFamily="2" charset="0"/>
      <p:bold r:id="rId28"/>
      <p:boldItalic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Presentation" id="{44C6E4D0-B4B6-434E-A471-DEB7449EE0B2}">
          <p14:sldIdLst>
            <p14:sldId id="256"/>
            <p14:sldId id="257"/>
            <p14:sldId id="302"/>
            <p14:sldId id="6241"/>
            <p14:sldId id="301"/>
            <p14:sldId id="260"/>
            <p14:sldId id="263"/>
            <p14:sldId id="6249"/>
            <p14:sldId id="299"/>
            <p14:sldId id="6242"/>
            <p14:sldId id="6244"/>
            <p14:sldId id="271"/>
            <p14:sldId id="6245"/>
            <p14:sldId id="273"/>
            <p14:sldId id="6248"/>
            <p14:sldId id="6247"/>
            <p14:sldId id="292"/>
            <p14:sldId id="280"/>
          </p14:sldIdLst>
        </p14:section>
        <p14:section name="Master Slide Layouts" id="{552ABB8E-DB24-554D-9FAE-EBF7A0BE44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3FC"/>
    <a:srgbClr val="717E8B"/>
    <a:srgbClr val="212825"/>
    <a:srgbClr val="838383"/>
    <a:srgbClr val="000000"/>
    <a:srgbClr val="3EB5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33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Toscano" userId="efb96116-43ca-4441-b655-f4506d2a18ba" providerId="ADAL" clId="{9AB74D74-F9FD-4DCB-9B20-A2051822263D}"/>
    <pc:docChg chg="undo redo custSel addSld delSld modSld sldOrd modSection">
      <pc:chgData name="Lorenzo Toscano" userId="efb96116-43ca-4441-b655-f4506d2a18ba" providerId="ADAL" clId="{9AB74D74-F9FD-4DCB-9B20-A2051822263D}" dt="2026-04-07T15:42:05.044" v="4725" actId="20577"/>
      <pc:docMkLst>
        <pc:docMk/>
      </pc:docMkLst>
      <pc:sldChg chg="modSp mod">
        <pc:chgData name="Lorenzo Toscano" userId="efb96116-43ca-4441-b655-f4506d2a18ba" providerId="ADAL" clId="{9AB74D74-F9FD-4DCB-9B20-A2051822263D}" dt="2026-04-01T03:13:05.163" v="3702" actId="20577"/>
        <pc:sldMkLst>
          <pc:docMk/>
          <pc:sldMk cId="0" sldId="256"/>
        </pc:sldMkLst>
        <pc:graphicFrameChg chg="modGraphic">
          <ac:chgData name="Lorenzo Toscano" userId="efb96116-43ca-4441-b655-f4506d2a18ba" providerId="ADAL" clId="{9AB74D74-F9FD-4DCB-9B20-A2051822263D}" dt="2026-04-01T03:13:05.163" v="3702" actId="20577"/>
          <ac:graphicFrameMkLst>
            <pc:docMk/>
            <pc:sldMk cId="0" sldId="256"/>
            <ac:graphicFrameMk id="17" creationId="{00000000-0000-0000-0000-000000000000}"/>
          </ac:graphicFrameMkLst>
        </pc:graphicFrameChg>
      </pc:sldChg>
      <pc:sldChg chg="modSp mod">
        <pc:chgData name="Lorenzo Toscano" userId="efb96116-43ca-4441-b655-f4506d2a18ba" providerId="ADAL" clId="{9AB74D74-F9FD-4DCB-9B20-A2051822263D}" dt="2026-04-01T03:06:33.899" v="3656" actId="20577"/>
        <pc:sldMkLst>
          <pc:docMk/>
          <pc:sldMk cId="0" sldId="257"/>
        </pc:sldMkLst>
        <pc:graphicFrameChg chg="modGraphic">
          <ac:chgData name="Lorenzo Toscano" userId="efb96116-43ca-4441-b655-f4506d2a18ba" providerId="ADAL" clId="{9AB74D74-F9FD-4DCB-9B20-A2051822263D}" dt="2026-04-01T03:06:33.899" v="3656" actId="20577"/>
          <ac:graphicFrameMkLst>
            <pc:docMk/>
            <pc:sldMk cId="0" sldId="257"/>
            <ac:graphicFrameMk id="2" creationId="{00000000-0000-0000-0000-000000000000}"/>
          </ac:graphicFrameMkLst>
        </pc:graphicFrameChg>
      </pc:sldChg>
      <pc:sldChg chg="addSp delSp modSp mod modClrScheme chgLayout">
        <pc:chgData name="Lorenzo Toscano" userId="efb96116-43ca-4441-b655-f4506d2a18ba" providerId="ADAL" clId="{9AB74D74-F9FD-4DCB-9B20-A2051822263D}" dt="2026-04-01T03:36:11.150" v="4717" actId="33524"/>
        <pc:sldMkLst>
          <pc:docMk/>
          <pc:sldMk cId="0" sldId="263"/>
        </pc:sldMkLst>
        <pc:spChg chg="add mod">
          <ac:chgData name="Lorenzo Toscano" userId="efb96116-43ca-4441-b655-f4506d2a18ba" providerId="ADAL" clId="{9AB74D74-F9FD-4DCB-9B20-A2051822263D}" dt="2026-04-01T03:36:11.150" v="4717" actId="33524"/>
          <ac:spMkLst>
            <pc:docMk/>
            <pc:sldMk cId="0" sldId="263"/>
            <ac:spMk id="23" creationId="{063830D7-EE2C-189C-09A5-E3FE1478B6EE}"/>
          </ac:spMkLst>
        </pc:spChg>
        <pc:spChg chg="mod">
          <ac:chgData name="Lorenzo Toscano" userId="efb96116-43ca-4441-b655-f4506d2a18ba" providerId="ADAL" clId="{9AB74D74-F9FD-4DCB-9B20-A2051822263D}" dt="2026-04-01T03:32:38.476" v="4397"/>
          <ac:spMkLst>
            <pc:docMk/>
            <pc:sldMk cId="0" sldId="263"/>
            <ac:spMk id="45" creationId="{00000000-0000-0000-0000-000000000000}"/>
          </ac:spMkLst>
        </pc:spChg>
        <pc:spChg chg="add mod">
          <ac:chgData name="Lorenzo Toscano" userId="efb96116-43ca-4441-b655-f4506d2a18ba" providerId="ADAL" clId="{9AB74D74-F9FD-4DCB-9B20-A2051822263D}" dt="2026-04-01T03:33:34.462" v="4490" actId="20577"/>
          <ac:spMkLst>
            <pc:docMk/>
            <pc:sldMk cId="0" sldId="263"/>
            <ac:spMk id="47" creationId="{3B48136E-89C0-8EEA-F134-A55403B22376}"/>
          </ac:spMkLst>
        </pc:spChg>
        <pc:spChg chg="add mod">
          <ac:chgData name="Lorenzo Toscano" userId="efb96116-43ca-4441-b655-f4506d2a18ba" providerId="ADAL" clId="{9AB74D74-F9FD-4DCB-9B20-A2051822263D}" dt="2026-04-01T03:32:46.260" v="4415" actId="20577"/>
          <ac:spMkLst>
            <pc:docMk/>
            <pc:sldMk cId="0" sldId="263"/>
            <ac:spMk id="55" creationId="{8EC143B3-E4AD-C647-2085-46C81F72FC6C}"/>
          </ac:spMkLst>
        </pc:spChg>
        <pc:picChg chg="add mod ord">
          <ac:chgData name="Lorenzo Toscano" userId="efb96116-43ca-4441-b655-f4506d2a18ba" providerId="ADAL" clId="{9AB74D74-F9FD-4DCB-9B20-A2051822263D}" dt="2026-04-01T03:32:11.565" v="4389" actId="26606"/>
          <ac:picMkLst>
            <pc:docMk/>
            <pc:sldMk cId="0" sldId="263"/>
            <ac:picMk id="33" creationId="{8691A12B-7590-DC51-FB35-5177A58B1122}"/>
          </ac:picMkLst>
        </pc:picChg>
      </pc:sldChg>
      <pc:sldChg chg="delSp modSp mod">
        <pc:chgData name="Lorenzo Toscano" userId="efb96116-43ca-4441-b655-f4506d2a18ba" providerId="ADAL" clId="{9AB74D74-F9FD-4DCB-9B20-A2051822263D}" dt="2026-04-07T15:42:05.044" v="4725" actId="20577"/>
        <pc:sldMkLst>
          <pc:docMk/>
          <pc:sldMk cId="0" sldId="280"/>
        </pc:sldMkLst>
        <pc:spChg chg="mod">
          <ac:chgData name="Lorenzo Toscano" userId="efb96116-43ca-4441-b655-f4506d2a18ba" providerId="ADAL" clId="{9AB74D74-F9FD-4DCB-9B20-A2051822263D}" dt="2026-04-07T15:42:02.770" v="4724" actId="20577"/>
          <ac:spMkLst>
            <pc:docMk/>
            <pc:sldMk cId="0" sldId="280"/>
            <ac:spMk id="9" creationId="{00000000-0000-0000-0000-000000000000}"/>
          </ac:spMkLst>
        </pc:spChg>
        <pc:spChg chg="mod">
          <ac:chgData name="Lorenzo Toscano" userId="efb96116-43ca-4441-b655-f4506d2a18ba" providerId="ADAL" clId="{9AB74D74-F9FD-4DCB-9B20-A2051822263D}" dt="2026-04-07T15:42:05.044" v="4725" actId="20577"/>
          <ac:spMkLst>
            <pc:docMk/>
            <pc:sldMk cId="0" sldId="280"/>
            <ac:spMk id="10" creationId="{00000000-0000-0000-0000-000000000000}"/>
          </ac:spMkLst>
        </pc:spChg>
      </pc:sldChg>
      <pc:sldChg chg="delSp mod">
        <pc:chgData name="Lorenzo Toscano" userId="efb96116-43ca-4441-b655-f4506d2a18ba" providerId="ADAL" clId="{9AB74D74-F9FD-4DCB-9B20-A2051822263D}" dt="2026-03-27T19:51:57.392" v="1" actId="478"/>
        <pc:sldMkLst>
          <pc:docMk/>
          <pc:sldMk cId="2295436722" sldId="292"/>
        </pc:sldMkLst>
      </pc:sldChg>
      <pc:sldChg chg="modSp mod">
        <pc:chgData name="Lorenzo Toscano" userId="efb96116-43ca-4441-b655-f4506d2a18ba" providerId="ADAL" clId="{9AB74D74-F9FD-4DCB-9B20-A2051822263D}" dt="2026-04-01T02:23:42.479" v="1610" actId="20577"/>
        <pc:sldMkLst>
          <pc:docMk/>
          <pc:sldMk cId="1954626547" sldId="299"/>
        </pc:sldMkLst>
        <pc:spChg chg="mod">
          <ac:chgData name="Lorenzo Toscano" userId="efb96116-43ca-4441-b655-f4506d2a18ba" providerId="ADAL" clId="{9AB74D74-F9FD-4DCB-9B20-A2051822263D}" dt="2026-04-01T02:23:42.479" v="1610" actId="20577"/>
          <ac:spMkLst>
            <pc:docMk/>
            <pc:sldMk cId="1954626547" sldId="299"/>
            <ac:spMk id="14" creationId="{FEAEA43E-FFB5-B45A-FC9F-A18E47EA390B}"/>
          </ac:spMkLst>
        </pc:spChg>
      </pc:sldChg>
      <pc:sldChg chg="delSp modSp mod">
        <pc:chgData name="Lorenzo Toscano" userId="efb96116-43ca-4441-b655-f4506d2a18ba" providerId="ADAL" clId="{9AB74D74-F9FD-4DCB-9B20-A2051822263D}" dt="2026-04-01T03:21:30.490" v="3762" actId="20577"/>
        <pc:sldMkLst>
          <pc:docMk/>
          <pc:sldMk cId="33671330" sldId="6241"/>
        </pc:sldMkLst>
        <pc:spChg chg="mod">
          <ac:chgData name="Lorenzo Toscano" userId="efb96116-43ca-4441-b655-f4506d2a18ba" providerId="ADAL" clId="{9AB74D74-F9FD-4DCB-9B20-A2051822263D}" dt="2026-04-01T03:06:55.221" v="3688" actId="1036"/>
          <ac:spMkLst>
            <pc:docMk/>
            <pc:sldMk cId="33671330" sldId="6241"/>
            <ac:spMk id="2" creationId="{60BE143B-990C-4ECD-44B7-FB06CA6CAF64}"/>
          </ac:spMkLst>
        </pc:spChg>
        <pc:spChg chg="mod">
          <ac:chgData name="Lorenzo Toscano" userId="efb96116-43ca-4441-b655-f4506d2a18ba" providerId="ADAL" clId="{9AB74D74-F9FD-4DCB-9B20-A2051822263D}" dt="2026-04-01T03:07:07.155" v="3690" actId="20577"/>
          <ac:spMkLst>
            <pc:docMk/>
            <pc:sldMk cId="33671330" sldId="6241"/>
            <ac:spMk id="3" creationId="{6DE58F61-1145-5F81-E9E7-1BF4514F3417}"/>
          </ac:spMkLst>
        </pc:spChg>
        <pc:spChg chg="mod">
          <ac:chgData name="Lorenzo Toscano" userId="efb96116-43ca-4441-b655-f4506d2a18ba" providerId="ADAL" clId="{9AB74D74-F9FD-4DCB-9B20-A2051822263D}" dt="2026-04-01T03:06:55.221" v="3688" actId="1036"/>
          <ac:spMkLst>
            <pc:docMk/>
            <pc:sldMk cId="33671330" sldId="6241"/>
            <ac:spMk id="5" creationId="{04011A44-61B0-87B4-12A1-B947440D2444}"/>
          </ac:spMkLst>
        </pc:spChg>
        <pc:spChg chg="mod">
          <ac:chgData name="Lorenzo Toscano" userId="efb96116-43ca-4441-b655-f4506d2a18ba" providerId="ADAL" clId="{9AB74D74-F9FD-4DCB-9B20-A2051822263D}" dt="2026-04-01T03:06:55.221" v="3688" actId="1036"/>
          <ac:spMkLst>
            <pc:docMk/>
            <pc:sldMk cId="33671330" sldId="6241"/>
            <ac:spMk id="6" creationId="{B4C01E8D-E48C-72A5-4006-E2C3E73CCFA2}"/>
          </ac:spMkLst>
        </pc:spChg>
        <pc:graphicFrameChg chg="mod modGraphic">
          <ac:chgData name="Lorenzo Toscano" userId="efb96116-43ca-4441-b655-f4506d2a18ba" providerId="ADAL" clId="{9AB74D74-F9FD-4DCB-9B20-A2051822263D}" dt="2026-04-01T03:21:30.490" v="3762" actId="20577"/>
          <ac:graphicFrameMkLst>
            <pc:docMk/>
            <pc:sldMk cId="33671330" sldId="6241"/>
            <ac:graphicFrameMk id="22" creationId="{BD28EFFB-CC5F-62C7-ED46-0CA882D886E8}"/>
          </ac:graphicFrameMkLst>
        </pc:graphicFrameChg>
        <pc:graphicFrameChg chg="mod">
          <ac:chgData name="Lorenzo Toscano" userId="efb96116-43ca-4441-b655-f4506d2a18ba" providerId="ADAL" clId="{9AB74D74-F9FD-4DCB-9B20-A2051822263D}" dt="2026-04-01T03:06:55.221" v="3688" actId="1036"/>
          <ac:graphicFrameMkLst>
            <pc:docMk/>
            <pc:sldMk cId="33671330" sldId="6241"/>
            <ac:graphicFrameMk id="24" creationId="{B4B29A70-E70C-CBEF-7122-87915734C231}"/>
          </ac:graphicFrameMkLst>
        </pc:graphicFrameChg>
      </pc:sldChg>
      <pc:sldChg chg="delSp modSp del mod">
        <pc:chgData name="Lorenzo Toscano" userId="efb96116-43ca-4441-b655-f4506d2a18ba" providerId="ADAL" clId="{9AB74D74-F9FD-4DCB-9B20-A2051822263D}" dt="2026-04-07T15:38:55.987" v="4720" actId="2696"/>
        <pc:sldMkLst>
          <pc:docMk/>
          <pc:sldMk cId="3366435575" sldId="6243"/>
        </pc:sldMkLst>
        <pc:spChg chg="mod">
          <ac:chgData name="Lorenzo Toscano" userId="efb96116-43ca-4441-b655-f4506d2a18ba" providerId="ADAL" clId="{9AB74D74-F9FD-4DCB-9B20-A2051822263D}" dt="2026-04-07T15:38:53.262" v="4719" actId="14100"/>
          <ac:spMkLst>
            <pc:docMk/>
            <pc:sldMk cId="3366435575" sldId="6243"/>
            <ac:spMk id="15" creationId="{943F20E1-7347-B7B5-A1BB-8E1C9B086455}"/>
          </ac:spMkLst>
        </pc:spChg>
        <pc:picChg chg="del">
          <ac:chgData name="Lorenzo Toscano" userId="efb96116-43ca-4441-b655-f4506d2a18ba" providerId="ADAL" clId="{9AB74D74-F9FD-4DCB-9B20-A2051822263D}" dt="2026-04-07T15:38:50.541" v="4718" actId="478"/>
          <ac:picMkLst>
            <pc:docMk/>
            <pc:sldMk cId="3366435575" sldId="6243"/>
            <ac:picMk id="11" creationId="{7EBA5E58-8553-4D64-B921-A3006E4D72AC}"/>
          </ac:picMkLst>
        </pc:picChg>
      </pc:sldChg>
      <pc:sldChg chg="delSp modSp mod">
        <pc:chgData name="Lorenzo Toscano" userId="efb96116-43ca-4441-b655-f4506d2a18ba" providerId="ADAL" clId="{9AB74D74-F9FD-4DCB-9B20-A2051822263D}" dt="2026-04-07T15:40:36.629" v="4723" actId="1076"/>
        <pc:sldMkLst>
          <pc:docMk/>
          <pc:sldMk cId="1077961008" sldId="6244"/>
        </pc:sldMkLst>
        <pc:spChg chg="mod">
          <ac:chgData name="Lorenzo Toscano" userId="efb96116-43ca-4441-b655-f4506d2a18ba" providerId="ADAL" clId="{9AB74D74-F9FD-4DCB-9B20-A2051822263D}" dt="2026-04-07T15:40:36.629" v="4723" actId="1076"/>
          <ac:spMkLst>
            <pc:docMk/>
            <pc:sldMk cId="1077961008" sldId="6244"/>
            <ac:spMk id="15" creationId="{9F6061FA-165A-04C6-F7BE-AF302AFDF69A}"/>
          </ac:spMkLst>
        </pc:spChg>
        <pc:picChg chg="del">
          <ac:chgData name="Lorenzo Toscano" userId="efb96116-43ca-4441-b655-f4506d2a18ba" providerId="ADAL" clId="{9AB74D74-F9FD-4DCB-9B20-A2051822263D}" dt="2026-04-07T15:40:30.454" v="4721" actId="478"/>
          <ac:picMkLst>
            <pc:docMk/>
            <pc:sldMk cId="1077961008" sldId="6244"/>
            <ac:picMk id="4" creationId="{22AD71CC-50A8-EAC6-97DA-DD9191E9D77D}"/>
          </ac:picMkLst>
        </pc:picChg>
      </pc:sldChg>
      <pc:sldChg chg="addSp delSp modSp new mod">
        <pc:chgData name="Lorenzo Toscano" userId="efb96116-43ca-4441-b655-f4506d2a18ba" providerId="ADAL" clId="{9AB74D74-F9FD-4DCB-9B20-A2051822263D}" dt="2026-04-01T03:20:28.620" v="3754" actId="20577"/>
        <pc:sldMkLst>
          <pc:docMk/>
          <pc:sldMk cId="3518438478" sldId="6245"/>
        </pc:sldMkLst>
        <pc:spChg chg="mod">
          <ac:chgData name="Lorenzo Toscano" userId="efb96116-43ca-4441-b655-f4506d2a18ba" providerId="ADAL" clId="{9AB74D74-F9FD-4DCB-9B20-A2051822263D}" dt="2026-04-01T01:19:22.339" v="487" actId="20577"/>
          <ac:spMkLst>
            <pc:docMk/>
            <pc:sldMk cId="3518438478" sldId="6245"/>
            <ac:spMk id="2" creationId="{90191263-E196-EE54-04F3-F13D6B520457}"/>
          </ac:spMkLst>
        </pc:spChg>
        <pc:spChg chg="mod">
          <ac:chgData name="Lorenzo Toscano" userId="efb96116-43ca-4441-b655-f4506d2a18ba" providerId="ADAL" clId="{9AB74D74-F9FD-4DCB-9B20-A2051822263D}" dt="2026-04-01T01:24:54.485" v="661" actId="20577"/>
          <ac:spMkLst>
            <pc:docMk/>
            <pc:sldMk cId="3518438478" sldId="6245"/>
            <ac:spMk id="3" creationId="{A3CC94CF-04F9-0F07-9B05-69C8559ACEB5}"/>
          </ac:spMkLst>
        </pc:spChg>
        <pc:spChg chg="mod">
          <ac:chgData name="Lorenzo Toscano" userId="efb96116-43ca-4441-b655-f4506d2a18ba" providerId="ADAL" clId="{9AB74D74-F9FD-4DCB-9B20-A2051822263D}" dt="2026-04-01T01:24:34.548" v="646" actId="1076"/>
          <ac:spMkLst>
            <pc:docMk/>
            <pc:sldMk cId="3518438478" sldId="6245"/>
            <ac:spMk id="4" creationId="{FD6351B1-BA8A-B388-808D-E5E7FAA25B21}"/>
          </ac:spMkLst>
        </pc:spChg>
        <pc:spChg chg="mod">
          <ac:chgData name="Lorenzo Toscano" userId="efb96116-43ca-4441-b655-f4506d2a18ba" providerId="ADAL" clId="{9AB74D74-F9FD-4DCB-9B20-A2051822263D}" dt="2026-04-01T01:19:29.960" v="500" actId="1036"/>
          <ac:spMkLst>
            <pc:docMk/>
            <pc:sldMk cId="3518438478" sldId="6245"/>
            <ac:spMk id="5" creationId="{DB6CEEB8-41B8-8647-E640-0448A0E28CC0}"/>
          </ac:spMkLst>
        </pc:spChg>
        <pc:spChg chg="mod">
          <ac:chgData name="Lorenzo Toscano" userId="efb96116-43ca-4441-b655-f4506d2a18ba" providerId="ADAL" clId="{9AB74D74-F9FD-4DCB-9B20-A2051822263D}" dt="2026-04-01T02:07:37.977" v="1336" actId="20577"/>
          <ac:spMkLst>
            <pc:docMk/>
            <pc:sldMk cId="3518438478" sldId="6245"/>
            <ac:spMk id="6" creationId="{CABBFD90-8AF1-93EB-11F4-E0181C11F03E}"/>
          </ac:spMkLst>
        </pc:spChg>
        <pc:spChg chg="mod">
          <ac:chgData name="Lorenzo Toscano" userId="efb96116-43ca-4441-b655-f4506d2a18ba" providerId="ADAL" clId="{9AB74D74-F9FD-4DCB-9B20-A2051822263D}" dt="2026-04-01T01:24:34.548" v="646" actId="1076"/>
          <ac:spMkLst>
            <pc:docMk/>
            <pc:sldMk cId="3518438478" sldId="6245"/>
            <ac:spMk id="7" creationId="{90638556-880B-AEB0-C5DE-E854979742EE}"/>
          </ac:spMkLst>
        </pc:spChg>
        <pc:spChg chg="mod">
          <ac:chgData name="Lorenzo Toscano" userId="efb96116-43ca-4441-b655-f4506d2a18ba" providerId="ADAL" clId="{9AB74D74-F9FD-4DCB-9B20-A2051822263D}" dt="2026-04-01T02:21:39.359" v="1578" actId="20577"/>
          <ac:spMkLst>
            <pc:docMk/>
            <pc:sldMk cId="3518438478" sldId="6245"/>
            <ac:spMk id="8" creationId="{1AFEE572-9264-5FAB-CA53-602765DF6BBB}"/>
          </ac:spMkLst>
        </pc:spChg>
        <pc:spChg chg="add mod">
          <ac:chgData name="Lorenzo Toscano" userId="efb96116-43ca-4441-b655-f4506d2a18ba" providerId="ADAL" clId="{9AB74D74-F9FD-4DCB-9B20-A2051822263D}" dt="2026-04-01T03:20:28.620" v="3754" actId="20577"/>
          <ac:spMkLst>
            <pc:docMk/>
            <pc:sldMk cId="3518438478" sldId="6245"/>
            <ac:spMk id="12" creationId="{C0AB7E9D-E8EF-C732-6209-55E6D6DDD989}"/>
          </ac:spMkLst>
        </pc:spChg>
      </pc:sldChg>
      <pc:sldChg chg="addSp delSp modSp add mod">
        <pc:chgData name="Lorenzo Toscano" userId="efb96116-43ca-4441-b655-f4506d2a18ba" providerId="ADAL" clId="{9AB74D74-F9FD-4DCB-9B20-A2051822263D}" dt="2026-04-01T03:18:47.669" v="3733" actId="20577"/>
        <pc:sldMkLst>
          <pc:docMk/>
          <pc:sldMk cId="2735316191" sldId="6247"/>
        </pc:sldMkLst>
        <pc:spChg chg="mod">
          <ac:chgData name="Lorenzo Toscano" userId="efb96116-43ca-4441-b655-f4506d2a18ba" providerId="ADAL" clId="{9AB74D74-F9FD-4DCB-9B20-A2051822263D}" dt="2026-04-01T02:08:29.408" v="1385" actId="1076"/>
          <ac:spMkLst>
            <pc:docMk/>
            <pc:sldMk cId="2735316191" sldId="6247"/>
            <ac:spMk id="2" creationId="{2E1EEBF3-BA61-F35D-5226-1E2F72853D9B}"/>
          </ac:spMkLst>
        </pc:spChg>
        <pc:spChg chg="mod">
          <ac:chgData name="Lorenzo Toscano" userId="efb96116-43ca-4441-b655-f4506d2a18ba" providerId="ADAL" clId="{9AB74D74-F9FD-4DCB-9B20-A2051822263D}" dt="2026-04-01T03:18:47.669" v="3733" actId="20577"/>
          <ac:spMkLst>
            <pc:docMk/>
            <pc:sldMk cId="2735316191" sldId="6247"/>
            <ac:spMk id="3" creationId="{009646C2-D20B-9CAF-99AD-FB06F5C503C0}"/>
          </ac:spMkLst>
        </pc:spChg>
        <pc:spChg chg="mod">
          <ac:chgData name="Lorenzo Toscano" userId="efb96116-43ca-4441-b655-f4506d2a18ba" providerId="ADAL" clId="{9AB74D74-F9FD-4DCB-9B20-A2051822263D}" dt="2026-04-01T02:55:06.591" v="2507" actId="14100"/>
          <ac:spMkLst>
            <pc:docMk/>
            <pc:sldMk cId="2735316191" sldId="6247"/>
            <ac:spMk id="6" creationId="{DD8B837C-A6C5-50E6-AB45-B6C9A23A8D00}"/>
          </ac:spMkLst>
        </pc:spChg>
        <pc:spChg chg="mod">
          <ac:chgData name="Lorenzo Toscano" userId="efb96116-43ca-4441-b655-f4506d2a18ba" providerId="ADAL" clId="{9AB74D74-F9FD-4DCB-9B20-A2051822263D}" dt="2026-04-01T02:25:14.604" v="1702" actId="20577"/>
          <ac:spMkLst>
            <pc:docMk/>
            <pc:sldMk cId="2735316191" sldId="6247"/>
            <ac:spMk id="12" creationId="{B7D79419-4B35-68CB-71C7-77FC9671DC5C}"/>
          </ac:spMkLst>
        </pc:spChg>
        <pc:spChg chg="add mod">
          <ac:chgData name="Lorenzo Toscano" userId="efb96116-43ca-4441-b655-f4506d2a18ba" providerId="ADAL" clId="{9AB74D74-F9FD-4DCB-9B20-A2051822263D}" dt="2026-04-01T03:17:13.322" v="3731"/>
          <ac:spMkLst>
            <pc:docMk/>
            <pc:sldMk cId="2735316191" sldId="6247"/>
            <ac:spMk id="18" creationId="{6497E434-E7BA-C5DE-D849-6339D6D8601F}"/>
          </ac:spMkLst>
        </pc:spChg>
      </pc:sldChg>
      <pc:sldChg chg="modSp add mod ord">
        <pc:chgData name="Lorenzo Toscano" userId="efb96116-43ca-4441-b655-f4506d2a18ba" providerId="ADAL" clId="{9AB74D74-F9FD-4DCB-9B20-A2051822263D}" dt="2026-04-01T02:21:45.321" v="1589" actId="20577"/>
        <pc:sldMkLst>
          <pc:docMk/>
          <pc:sldMk cId="542650118" sldId="6248"/>
        </pc:sldMkLst>
        <pc:spChg chg="mod">
          <ac:chgData name="Lorenzo Toscano" userId="efb96116-43ca-4441-b655-f4506d2a18ba" providerId="ADAL" clId="{9AB74D74-F9FD-4DCB-9B20-A2051822263D}" dt="2026-04-01T02:13:05.495" v="1450" actId="1076"/>
          <ac:spMkLst>
            <pc:docMk/>
            <pc:sldMk cId="542650118" sldId="6248"/>
            <ac:spMk id="2" creationId="{C4AB39CF-677C-4A6A-6328-BDDC7ED92136}"/>
          </ac:spMkLst>
        </pc:spChg>
        <pc:spChg chg="mod">
          <ac:chgData name="Lorenzo Toscano" userId="efb96116-43ca-4441-b655-f4506d2a18ba" providerId="ADAL" clId="{9AB74D74-F9FD-4DCB-9B20-A2051822263D}" dt="2026-04-01T02:15:18.235" v="1523" actId="14100"/>
          <ac:spMkLst>
            <pc:docMk/>
            <pc:sldMk cId="542650118" sldId="6248"/>
            <ac:spMk id="4" creationId="{52043022-2F57-C2FB-0F07-7B7DB286A348}"/>
          </ac:spMkLst>
        </pc:spChg>
        <pc:spChg chg="mod">
          <ac:chgData name="Lorenzo Toscano" userId="efb96116-43ca-4441-b655-f4506d2a18ba" providerId="ADAL" clId="{9AB74D74-F9FD-4DCB-9B20-A2051822263D}" dt="2026-04-01T02:20:27.408" v="1560" actId="20577"/>
          <ac:spMkLst>
            <pc:docMk/>
            <pc:sldMk cId="542650118" sldId="6248"/>
            <ac:spMk id="7" creationId="{2940688D-9280-E175-9A49-E025B64A09C6}"/>
          </ac:spMkLst>
        </pc:spChg>
        <pc:spChg chg="mod">
          <ac:chgData name="Lorenzo Toscano" userId="efb96116-43ca-4441-b655-f4506d2a18ba" providerId="ADAL" clId="{9AB74D74-F9FD-4DCB-9B20-A2051822263D}" dt="2026-04-01T02:21:45.321" v="1589" actId="20577"/>
          <ac:spMkLst>
            <pc:docMk/>
            <pc:sldMk cId="542650118" sldId="6248"/>
            <ac:spMk id="8" creationId="{8D85C699-C09D-D859-608F-6A2B0379AD15}"/>
          </ac:spMkLst>
        </pc:spChg>
      </pc:sldChg>
      <pc:sldChg chg="add">
        <pc:chgData name="Lorenzo Toscano" userId="efb96116-43ca-4441-b655-f4506d2a18ba" providerId="ADAL" clId="{9AB74D74-F9FD-4DCB-9B20-A2051822263D}" dt="2026-04-01T03:24:13.907" v="3763" actId="2890"/>
        <pc:sldMkLst>
          <pc:docMk/>
          <pc:sldMk cId="3477369438" sldId="6249"/>
        </pc:sldMkLst>
      </pc:sldChg>
      <pc:sldMasterChg chg="delSldLayout">
        <pc:chgData name="Lorenzo Toscano" userId="efb96116-43ca-4441-b655-f4506d2a18ba" providerId="ADAL" clId="{9AB74D74-F9FD-4DCB-9B20-A2051822263D}" dt="2026-03-27T19:51:50.991" v="0" actId="47"/>
        <pc:sldMasterMkLst>
          <pc:docMk/>
          <pc:sldMasterMk cId="0" sldId="2147483648"/>
        </pc:sldMasterMkLst>
      </pc:sldMasterChg>
    </pc:docChg>
  </pc:docChgLst>
  <pc:docChgLst>
    <pc:chgData name="Riley Nestor" userId="S::rnestor@mcpc.com::c223d12a-d662-4bec-ba9f-634edf4b3d88" providerId="AD" clId="Web-{CE44692F-0B8D-409A-C17B-564535611247}"/>
    <pc:docChg chg="modSld">
      <pc:chgData name="Riley Nestor" userId="S::rnestor@mcpc.com::c223d12a-d662-4bec-ba9f-634edf4b3d88" providerId="AD" clId="Web-{CE44692F-0B8D-409A-C17B-564535611247}" dt="2026-03-23T13:52:56.358" v="16"/>
      <pc:docMkLst>
        <pc:docMk/>
      </pc:docMkLst>
      <pc:sldChg chg="modSp">
        <pc:chgData name="Riley Nestor" userId="S::rnestor@mcpc.com::c223d12a-d662-4bec-ba9f-634edf4b3d88" providerId="AD" clId="Web-{CE44692F-0B8D-409A-C17B-564535611247}" dt="2026-03-23T13:51:46.123" v="3"/>
        <pc:sldMkLst>
          <pc:docMk/>
          <pc:sldMk cId="0" sldId="256"/>
        </pc:sldMkLst>
        <pc:graphicFrameChg chg="mod modGraphic">
          <ac:chgData name="Riley Nestor" userId="S::rnestor@mcpc.com::c223d12a-d662-4bec-ba9f-634edf4b3d88" providerId="AD" clId="Web-{CE44692F-0B8D-409A-C17B-564535611247}" dt="2026-03-23T13:51:46.123" v="3"/>
          <ac:graphicFrameMkLst>
            <pc:docMk/>
            <pc:sldMk cId="0" sldId="256"/>
            <ac:graphicFrameMk id="17" creationId="{00000000-0000-0000-0000-000000000000}"/>
          </ac:graphicFrameMkLst>
        </pc:graphicFrameChg>
      </pc:sldChg>
      <pc:sldChg chg="delSp modSp">
        <pc:chgData name="Riley Nestor" userId="S::rnestor@mcpc.com::c223d12a-d662-4bec-ba9f-634edf4b3d88" providerId="AD" clId="Web-{CE44692F-0B8D-409A-C17B-564535611247}" dt="2026-03-23T13:52:56.358" v="16"/>
        <pc:sldMkLst>
          <pc:docMk/>
          <pc:sldMk cId="33671330" sldId="6241"/>
        </pc:sldMkLst>
      </pc:sldChg>
    </pc:docChg>
  </pc:docChgLst>
  <pc:docChgLst>
    <pc:chgData name="Riley Nestor" userId="S::rnestor@mcpc.com::c223d12a-d662-4bec-ba9f-634edf4b3d88" providerId="AD" clId="Web-{4CBD4D70-C56C-62F8-50BE-795AB6DA2FCB}"/>
    <pc:docChg chg="modSld sldOrd modSection">
      <pc:chgData name="Riley Nestor" userId="S::rnestor@mcpc.com::c223d12a-d662-4bec-ba9f-634edf4b3d88" providerId="AD" clId="Web-{4CBD4D70-C56C-62F8-50BE-795AB6DA2FCB}" dt="2026-03-20T14:33:24.343" v="1529"/>
      <pc:docMkLst>
        <pc:docMk/>
      </pc:docMkLst>
      <pc:sldChg chg="addSp delSp modSp ord">
        <pc:chgData name="Riley Nestor" userId="S::rnestor@mcpc.com::c223d12a-d662-4bec-ba9f-634edf4b3d88" providerId="AD" clId="Web-{4CBD4D70-C56C-62F8-50BE-795AB6DA2FCB}" dt="2026-03-20T14:33:24.343" v="1529"/>
        <pc:sldMkLst>
          <pc:docMk/>
          <pc:sldMk cId="2295436722" sldId="292"/>
        </pc:sldMkLst>
        <pc:spChg chg="mod">
          <ac:chgData name="Riley Nestor" userId="S::rnestor@mcpc.com::c223d12a-d662-4bec-ba9f-634edf4b3d88" providerId="AD" clId="Web-{4CBD4D70-C56C-62F8-50BE-795AB6DA2FCB}" dt="2026-03-20T14:23:13.347" v="1458" actId="1076"/>
          <ac:spMkLst>
            <pc:docMk/>
            <pc:sldMk cId="2295436722" sldId="292"/>
            <ac:spMk id="3" creationId="{38146CD8-DA9C-A436-B775-F61BDBA4FBD0}"/>
          </ac:spMkLst>
        </pc:spChg>
        <pc:spChg chg="add mod">
          <ac:chgData name="Riley Nestor" userId="S::rnestor@mcpc.com::c223d12a-d662-4bec-ba9f-634edf4b3d88" providerId="AD" clId="Web-{4CBD4D70-C56C-62F8-50BE-795AB6DA2FCB}" dt="2026-03-20T14:21:09.563" v="1445" actId="20577"/>
          <ac:spMkLst>
            <pc:docMk/>
            <pc:sldMk cId="2295436722" sldId="292"/>
            <ac:spMk id="21" creationId="{8BF833EF-32D2-9393-219F-7E7BCE4FA839}"/>
          </ac:spMkLst>
        </pc:spChg>
        <pc:graphicFrameChg chg="add mod modGraphic">
          <ac:chgData name="Riley Nestor" userId="S::rnestor@mcpc.com::c223d12a-d662-4bec-ba9f-634edf4b3d88" providerId="AD" clId="Web-{4CBD4D70-C56C-62F8-50BE-795AB6DA2FCB}" dt="2026-03-20T14:24:27.880" v="1526"/>
          <ac:graphicFrameMkLst>
            <pc:docMk/>
            <pc:sldMk cId="2295436722" sldId="292"/>
            <ac:graphicFrameMk id="20" creationId="{A92C9175-0C38-E33B-E988-4C2BF55FE4D8}"/>
          </ac:graphicFrameMkLst>
        </pc:graphicFrameChg>
      </pc:sldChg>
    </pc:docChg>
  </pc:docChgLst>
  <pc:docChgLst>
    <pc:chgData name="Riley Nestor" userId="S::rnestor@mcpc.com::c223d12a-d662-4bec-ba9f-634edf4b3d88" providerId="AD" clId="Web-{C8CEB609-EAF7-84DE-0222-4B99ADC94721}"/>
    <pc:docChg chg="modSld">
      <pc:chgData name="Riley Nestor" userId="S::rnestor@mcpc.com::c223d12a-d662-4bec-ba9f-634edf4b3d88" providerId="AD" clId="Web-{C8CEB609-EAF7-84DE-0222-4B99ADC94721}" dt="2026-03-20T13:16:42.713" v="335"/>
      <pc:docMkLst>
        <pc:docMk/>
      </pc:docMkLst>
      <pc:sldChg chg="modSp">
        <pc:chgData name="Riley Nestor" userId="S::rnestor@mcpc.com::c223d12a-d662-4bec-ba9f-634edf4b3d88" providerId="AD" clId="Web-{C8CEB609-EAF7-84DE-0222-4B99ADC94721}" dt="2026-03-20T13:16:42.713" v="335"/>
        <pc:sldMkLst>
          <pc:docMk/>
          <pc:sldMk cId="33671330" sldId="6241"/>
        </pc:sldMkLst>
      </pc:sldChg>
    </pc:docChg>
  </pc:docChgLst>
  <pc:docChgLst>
    <pc:chgData name="Genese Sarratt" userId="S::gsarratt@mcpc.com::916c2c6e-07f6-4f2e-b6fc-074a2a36f0e9" providerId="AD" clId="Web-{68A37DCC-4E2F-1B06-4E3A-A7D8101B2DB2}"/>
    <pc:docChg chg="modSld">
      <pc:chgData name="Genese Sarratt" userId="S::gsarratt@mcpc.com::916c2c6e-07f6-4f2e-b6fc-074a2a36f0e9" providerId="AD" clId="Web-{68A37DCC-4E2F-1B06-4E3A-A7D8101B2DB2}" dt="2026-03-20T19:24:00.295" v="751" actId="20577"/>
      <pc:docMkLst>
        <pc:docMk/>
      </pc:docMkLst>
      <pc:sldChg chg="modSp">
        <pc:chgData name="Genese Sarratt" userId="S::gsarratt@mcpc.com::916c2c6e-07f6-4f2e-b6fc-074a2a36f0e9" providerId="AD" clId="Web-{68A37DCC-4E2F-1B06-4E3A-A7D8101B2DB2}" dt="2026-03-20T19:24:00.295" v="751" actId="20577"/>
        <pc:sldMkLst>
          <pc:docMk/>
          <pc:sldMk cId="2295436722" sldId="292"/>
        </pc:sldMkLst>
        <pc:spChg chg="mod">
          <ac:chgData name="Genese Sarratt" userId="S::gsarratt@mcpc.com::916c2c6e-07f6-4f2e-b6fc-074a2a36f0e9" providerId="AD" clId="Web-{68A37DCC-4E2F-1B06-4E3A-A7D8101B2DB2}" dt="2026-03-20T19:24:00.295" v="751" actId="20577"/>
          <ac:spMkLst>
            <pc:docMk/>
            <pc:sldMk cId="2295436722" sldId="292"/>
            <ac:spMk id="21" creationId="{8BF833EF-32D2-9393-219F-7E7BCE4FA839}"/>
          </ac:spMkLst>
        </pc:spChg>
        <pc:graphicFrameChg chg="mod modGraphic">
          <ac:chgData name="Genese Sarratt" userId="S::gsarratt@mcpc.com::916c2c6e-07f6-4f2e-b6fc-074a2a36f0e9" providerId="AD" clId="Web-{68A37DCC-4E2F-1B06-4E3A-A7D8101B2DB2}" dt="2026-03-20T19:21:21.824" v="642"/>
          <ac:graphicFrameMkLst>
            <pc:docMk/>
            <pc:sldMk cId="2295436722" sldId="292"/>
            <ac:graphicFrameMk id="20" creationId="{A92C9175-0C38-E33B-E988-4C2BF55FE4D8}"/>
          </ac:graphicFrameMkLst>
        </pc:graphicFrameChg>
      </pc:sldChg>
      <pc:sldChg chg="modSp">
        <pc:chgData name="Genese Sarratt" userId="S::gsarratt@mcpc.com::916c2c6e-07f6-4f2e-b6fc-074a2a36f0e9" providerId="AD" clId="Web-{68A37DCC-4E2F-1B06-4E3A-A7D8101B2DB2}" dt="2026-03-20T18:58:21.155" v="403"/>
        <pc:sldMkLst>
          <pc:docMk/>
          <pc:sldMk cId="33671330" sldId="6241"/>
        </pc:sldMkLst>
        <pc:spChg chg="mod">
          <ac:chgData name="Genese Sarratt" userId="S::gsarratt@mcpc.com::916c2c6e-07f6-4f2e-b6fc-074a2a36f0e9" providerId="AD" clId="Web-{68A37DCC-4E2F-1B06-4E3A-A7D8101B2DB2}" dt="2026-03-20T18:45:51.654" v="178" actId="20577"/>
          <ac:spMkLst>
            <pc:docMk/>
            <pc:sldMk cId="33671330" sldId="6241"/>
            <ac:spMk id="5" creationId="{04011A44-61B0-87B4-12A1-B947440D2444}"/>
          </ac:spMkLst>
        </pc:spChg>
        <pc:spChg chg="mod">
          <ac:chgData name="Genese Sarratt" userId="S::gsarratt@mcpc.com::916c2c6e-07f6-4f2e-b6fc-074a2a36f0e9" providerId="AD" clId="Web-{68A37DCC-4E2F-1B06-4E3A-A7D8101B2DB2}" dt="2026-03-20T18:44:16.947" v="58" actId="20577"/>
          <ac:spMkLst>
            <pc:docMk/>
            <pc:sldMk cId="33671330" sldId="6241"/>
            <ac:spMk id="6" creationId="{B4C01E8D-E48C-72A5-4006-E2C3E73CCFA2}"/>
          </ac:spMkLst>
        </pc:spChg>
        <pc:graphicFrameChg chg="mod modGraphic">
          <ac:chgData name="Genese Sarratt" userId="S::gsarratt@mcpc.com::916c2c6e-07f6-4f2e-b6fc-074a2a36f0e9" providerId="AD" clId="Web-{68A37DCC-4E2F-1B06-4E3A-A7D8101B2DB2}" dt="2026-03-20T18:58:21.155" v="403"/>
          <ac:graphicFrameMkLst>
            <pc:docMk/>
            <pc:sldMk cId="33671330" sldId="6241"/>
            <ac:graphicFrameMk id="24" creationId="{B4B29A70-E70C-CBEF-7122-87915734C23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Arial" panose="020B0604020202020204" pitchFamily="34" charset="0"/>
              </a:defRPr>
            </a:lvl1pPr>
          </a:lstStyle>
          <a:p>
            <a:fld id="{B7268E1E-0E44-426D-905E-8AD9B19D2182}" type="datetimeFigureOut">
              <a:rPr lang="cs-CZ" smtClean="0"/>
              <a:pPr/>
              <a:t>07.04.2026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6398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D30F-58A5-FF5A-9E60-44E9E720E9A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75E108-FFD0-7369-D531-FF063A40D8F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1D6EE0B-0353-A1AF-4882-9058DB3B516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5879F9D-9005-6FC0-C7C1-5861A2AE23D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49600AB-9EB0-AE73-F03B-66B0C33CE79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65889FDC-382A-D109-C9C7-4F78FC63BFB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1A3FA9F-0B23-1674-7B20-62BF837F3B0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4744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pPr/>
              <a:t>17</a:t>
            </a:fld>
            <a:endParaRPr lang="cs-CZ"/>
          </a:p>
        </p:txBody>
      </p:sp>
    </p:spTree>
    <p:extLst>
      <p:ext uri="{BB962C8B-B14F-4D97-AF65-F5344CB8AC3E}">
        <p14:creationId xmlns:p14="http://schemas.microsoft.com/office/powerpoint/2010/main" val="643247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507CE4AD-2675-0C05-6654-A1D8E4702747}"/>
              </a:ext>
            </a:extLst>
          </p:cNvPr>
          <p:cNvSpPr/>
          <p:nvPr userDrawn="1"/>
        </p:nvSpPr>
        <p:spPr>
          <a:xfrm rot="10800000">
            <a:off x="3429000" y="0"/>
            <a:ext cx="2590800" cy="1463040"/>
          </a:xfrm>
          <a:prstGeom prst="round2SameRect">
            <a:avLst>
              <a:gd name="adj1" fmla="val 11433"/>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Round Same Side Corner Rectangle 2">
            <a:extLst>
              <a:ext uri="{FF2B5EF4-FFF2-40B4-BE49-F238E27FC236}">
                <a16:creationId xmlns:a16="http://schemas.microsoft.com/office/drawing/2014/main" id="{2EAEA86B-EB65-8358-05B3-5317B12E2809}"/>
              </a:ext>
            </a:extLst>
          </p:cNvPr>
          <p:cNvSpPr/>
          <p:nvPr userDrawn="1"/>
        </p:nvSpPr>
        <p:spPr>
          <a:xfrm rot="5400000">
            <a:off x="-662379" y="2258568"/>
            <a:ext cx="3657600" cy="2340864"/>
          </a:xfrm>
          <a:prstGeom prst="round2SameRect">
            <a:avLst>
              <a:gd name="adj1" fmla="val 9982"/>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Freeform 14">
            <a:extLst>
              <a:ext uri="{FF2B5EF4-FFF2-40B4-BE49-F238E27FC236}">
                <a16:creationId xmlns:a16="http://schemas.microsoft.com/office/drawing/2014/main" id="{56929832-973C-86A8-222F-80476C228D7C}"/>
              </a:ext>
            </a:extLst>
          </p:cNvPr>
          <p:cNvSpPr/>
          <p:nvPr userDrawn="1"/>
        </p:nvSpPr>
        <p:spPr>
          <a:xfrm rot="-5400000">
            <a:off x="-601662" y="2629420"/>
            <a:ext cx="3619500" cy="1599161"/>
          </a:xfrm>
          <a:custGeom>
            <a:avLst/>
            <a:gdLst/>
            <a:ahLst/>
            <a:cxnLst/>
            <a:rect l="l" t="t" r="r" b="b"/>
            <a:pathLst>
              <a:path w="3619500" h="1599161">
                <a:moveTo>
                  <a:pt x="0" y="0"/>
                </a:moveTo>
                <a:lnTo>
                  <a:pt x="3619499" y="0"/>
                </a:lnTo>
                <a:lnTo>
                  <a:pt x="3619499" y="1599160"/>
                </a:lnTo>
                <a:lnTo>
                  <a:pt x="0" y="159916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6" name="Freeform 15">
            <a:extLst>
              <a:ext uri="{FF2B5EF4-FFF2-40B4-BE49-F238E27FC236}">
                <a16:creationId xmlns:a16="http://schemas.microsoft.com/office/drawing/2014/main" id="{13B75954-7287-7FC3-AFA0-B19A387D2A66}"/>
              </a:ext>
            </a:extLst>
          </p:cNvPr>
          <p:cNvSpPr/>
          <p:nvPr userDrawn="1"/>
        </p:nvSpPr>
        <p:spPr>
          <a:xfrm>
            <a:off x="3429000" y="319688"/>
            <a:ext cx="2600051" cy="1148750"/>
          </a:xfrm>
          <a:custGeom>
            <a:avLst/>
            <a:gdLst/>
            <a:ahLst/>
            <a:cxnLst/>
            <a:rect l="l" t="t" r="r" b="b"/>
            <a:pathLst>
              <a:path w="2600051" h="1148750">
                <a:moveTo>
                  <a:pt x="0" y="0"/>
                </a:moveTo>
                <a:lnTo>
                  <a:pt x="2600051" y="0"/>
                </a:lnTo>
                <a:lnTo>
                  <a:pt x="2600051" y="1148750"/>
                </a:lnTo>
                <a:lnTo>
                  <a:pt x="0" y="1148750"/>
                </a:lnTo>
                <a:lnTo>
                  <a:pt x="0"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6">
            <a:extLst>
              <a:ext uri="{FF2B5EF4-FFF2-40B4-BE49-F238E27FC236}">
                <a16:creationId xmlns:a16="http://schemas.microsoft.com/office/drawing/2014/main" id="{5651CD57-6B4C-76B5-3DF3-831C10EE1C12}"/>
              </a:ext>
            </a:extLst>
          </p:cNvPr>
          <p:cNvSpPr/>
          <p:nvPr userDrawn="1"/>
        </p:nvSpPr>
        <p:spPr>
          <a:xfrm>
            <a:off x="7112000" y="1005319"/>
            <a:ext cx="2579688" cy="463119"/>
          </a:xfrm>
          <a:custGeom>
            <a:avLst/>
            <a:gdLst/>
            <a:ahLst/>
            <a:cxnLst/>
            <a:rect l="l" t="t" r="r" b="b"/>
            <a:pathLst>
              <a:path w="2579688" h="463119">
                <a:moveTo>
                  <a:pt x="0" y="0"/>
                </a:moveTo>
                <a:lnTo>
                  <a:pt x="2579687" y="0"/>
                </a:lnTo>
                <a:lnTo>
                  <a:pt x="2579687" y="463119"/>
                </a:lnTo>
                <a:lnTo>
                  <a:pt x="0" y="46311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18" name="Table 17">
            <a:extLst>
              <a:ext uri="{FF2B5EF4-FFF2-40B4-BE49-F238E27FC236}">
                <a16:creationId xmlns:a16="http://schemas.microsoft.com/office/drawing/2014/main" id="{305CF4A3-4160-B8FA-8342-A86CB7F535F8}"/>
              </a:ext>
            </a:extLst>
          </p:cNvPr>
          <p:cNvGraphicFramePr>
            <a:graphicFrameLocks noGrp="1"/>
          </p:cNvGraphicFramePr>
          <p:nvPr userDrawn="1">
            <p:extLst>
              <p:ext uri="{D42A27DB-BD31-4B8C-83A1-F6EECF244321}">
                <p14:modId xmlns:p14="http://schemas.microsoft.com/office/powerpoint/2010/main" val="2354986151"/>
              </p:ext>
            </p:extLst>
          </p:nvPr>
        </p:nvGraphicFramePr>
        <p:xfrm>
          <a:off x="7084217" y="5181600"/>
          <a:ext cx="4397937" cy="1066800"/>
        </p:xfrm>
        <a:graphic>
          <a:graphicData uri="http://schemas.openxmlformats.org/drawingml/2006/table">
            <a:tbl>
              <a:tblPr/>
              <a:tblGrid>
                <a:gridCol w="1329490">
                  <a:extLst>
                    <a:ext uri="{9D8B030D-6E8A-4147-A177-3AD203B41FA5}">
                      <a16:colId xmlns:a16="http://schemas.microsoft.com/office/drawing/2014/main" val="20000"/>
                    </a:ext>
                  </a:extLst>
                </a:gridCol>
                <a:gridCol w="3068447">
                  <a:extLst>
                    <a:ext uri="{9D8B030D-6E8A-4147-A177-3AD203B41FA5}">
                      <a16:colId xmlns:a16="http://schemas.microsoft.com/office/drawing/2014/main" val="20001"/>
                    </a:ext>
                  </a:extLst>
                </a:gridCol>
              </a:tblGrid>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Prepared for</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Presented by</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Date</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endParaRPr lang="en-US" sz="1200" b="0" i="0">
                        <a:solidFill>
                          <a:srgbClr val="717E8B"/>
                        </a:solidFill>
                        <a:latin typeface="Arial" panose="020B0604020202020204" pitchFamily="34" charset="0"/>
                        <a:ea typeface="Roboto" panose="02000000000000000000" pitchFamily="2"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4" name="Text Placeholder 22">
            <a:extLst>
              <a:ext uri="{FF2B5EF4-FFF2-40B4-BE49-F238E27FC236}">
                <a16:creationId xmlns:a16="http://schemas.microsoft.com/office/drawing/2014/main" id="{BFD8B2CF-EA99-23E2-DF5D-381B36D394F1}"/>
              </a:ext>
            </a:extLst>
          </p:cNvPr>
          <p:cNvSpPr>
            <a:spLocks noGrp="1"/>
          </p:cNvSpPr>
          <p:nvPr>
            <p:ph type="body" sz="quarter" idx="10" hasCustomPrompt="1"/>
          </p:nvPr>
        </p:nvSpPr>
        <p:spPr>
          <a:xfrm>
            <a:off x="6997296" y="2467059"/>
            <a:ext cx="4432704" cy="1342941"/>
          </a:xfrm>
          <a:ln>
            <a:noFill/>
          </a:ln>
        </p:spPr>
        <p:txBody>
          <a:bodyPr anchor="b">
            <a:noAutofit/>
          </a:bodyPr>
          <a:lstStyle>
            <a:lvl1pPr marL="0" indent="0">
              <a:buNone/>
              <a:defRPr sz="4200" b="0" i="0">
                <a:solidFill>
                  <a:schemeClr val="tx1"/>
                </a:solidFill>
                <a:latin typeface="Arial" panose="020B0604020202020204" pitchFamily="34" charset="0"/>
                <a:cs typeface="Arial" panose="020B0604020202020204" pitchFamily="34" charset="0"/>
              </a:defRPr>
            </a:lvl1pPr>
          </a:lstStyle>
          <a:p>
            <a:pPr lvl="0"/>
            <a:r>
              <a:rPr lang="en-US"/>
              <a:t>Slideshow Title Goes Here</a:t>
            </a:r>
          </a:p>
        </p:txBody>
      </p:sp>
      <p:sp>
        <p:nvSpPr>
          <p:cNvPr id="27" name="Text Placeholder 25">
            <a:extLst>
              <a:ext uri="{FF2B5EF4-FFF2-40B4-BE49-F238E27FC236}">
                <a16:creationId xmlns:a16="http://schemas.microsoft.com/office/drawing/2014/main" id="{1252A787-BF8B-C7E7-2739-CA0963D6D7A1}"/>
              </a:ext>
            </a:extLst>
          </p:cNvPr>
          <p:cNvSpPr>
            <a:spLocks noGrp="1"/>
          </p:cNvSpPr>
          <p:nvPr>
            <p:ph type="body" sz="quarter" idx="11" hasCustomPrompt="1"/>
          </p:nvPr>
        </p:nvSpPr>
        <p:spPr>
          <a:xfrm>
            <a:off x="6997296" y="3992717"/>
            <a:ext cx="4432704" cy="309407"/>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Insert Subhead Description (Optional)</a:t>
            </a:r>
          </a:p>
        </p:txBody>
      </p:sp>
      <p:sp>
        <p:nvSpPr>
          <p:cNvPr id="30" name="Text Placeholder 28">
            <a:extLst>
              <a:ext uri="{FF2B5EF4-FFF2-40B4-BE49-F238E27FC236}">
                <a16:creationId xmlns:a16="http://schemas.microsoft.com/office/drawing/2014/main" id="{A4D2C033-62EF-D730-A4BB-736497E7BFC7}"/>
              </a:ext>
            </a:extLst>
          </p:cNvPr>
          <p:cNvSpPr>
            <a:spLocks noGrp="1"/>
          </p:cNvSpPr>
          <p:nvPr>
            <p:ph type="body" sz="quarter" idx="12" hasCustomPrompt="1"/>
          </p:nvPr>
        </p:nvSpPr>
        <p:spPr>
          <a:xfrm>
            <a:off x="8305800" y="5232709"/>
            <a:ext cx="3276600" cy="309407"/>
          </a:xfrm>
        </p:spPr>
        <p:txBody>
          <a:bodyPr anchor="ctr">
            <a:noAutofit/>
          </a:bodyPr>
          <a:lstStyle>
            <a:lvl1pPr marL="0" indent="0">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Customer Name</a:t>
            </a:r>
          </a:p>
        </p:txBody>
      </p:sp>
      <p:sp>
        <p:nvSpPr>
          <p:cNvPr id="33" name="Text Placeholder 28">
            <a:extLst>
              <a:ext uri="{FF2B5EF4-FFF2-40B4-BE49-F238E27FC236}">
                <a16:creationId xmlns:a16="http://schemas.microsoft.com/office/drawing/2014/main" id="{383714CD-B298-1845-99A1-9821A3243562}"/>
              </a:ext>
            </a:extLst>
          </p:cNvPr>
          <p:cNvSpPr>
            <a:spLocks noGrp="1"/>
          </p:cNvSpPr>
          <p:nvPr>
            <p:ph type="body" sz="quarter" idx="13" hasCustomPrompt="1"/>
          </p:nvPr>
        </p:nvSpPr>
        <p:spPr>
          <a:xfrm>
            <a:off x="8305800" y="5578871"/>
            <a:ext cx="3276600" cy="309407"/>
          </a:xfrm>
        </p:spPr>
        <p:txBody>
          <a:bodyPr anchor="ctr">
            <a:noAutofit/>
          </a:bodyPr>
          <a:lstStyle>
            <a:lvl1pPr marL="0" indent="0">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Employee Name, Title</a:t>
            </a:r>
          </a:p>
        </p:txBody>
      </p:sp>
      <p:sp>
        <p:nvSpPr>
          <p:cNvPr id="34" name="Text Placeholder 28">
            <a:extLst>
              <a:ext uri="{FF2B5EF4-FFF2-40B4-BE49-F238E27FC236}">
                <a16:creationId xmlns:a16="http://schemas.microsoft.com/office/drawing/2014/main" id="{451648AE-5A8A-FD3E-E30C-E73EEA1E0EF7}"/>
              </a:ext>
            </a:extLst>
          </p:cNvPr>
          <p:cNvSpPr>
            <a:spLocks noGrp="1"/>
          </p:cNvSpPr>
          <p:nvPr>
            <p:ph type="body" sz="quarter" idx="14" hasCustomPrompt="1"/>
          </p:nvPr>
        </p:nvSpPr>
        <p:spPr>
          <a:xfrm>
            <a:off x="8305800" y="5925034"/>
            <a:ext cx="3276600" cy="309407"/>
          </a:xfrm>
        </p:spPr>
        <p:txBody>
          <a:bodyPr anchor="ctr">
            <a:noAutofit/>
          </a:bodyPr>
          <a:lstStyle>
            <a:lvl1pPr marL="0" indent="0">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fld id="{0FB79EF7-EC0B-7A44-9D63-33AE931C050D}" type="datetime1">
              <a:rPr lang="en-US" smtClean="0"/>
              <a:t>12/12/24</a:t>
            </a:fld>
            <a:endParaRPr lang="en-US"/>
          </a:p>
        </p:txBody>
      </p:sp>
      <p:sp>
        <p:nvSpPr>
          <p:cNvPr id="37" name="Picture Placeholder 35">
            <a:extLst>
              <a:ext uri="{FF2B5EF4-FFF2-40B4-BE49-F238E27FC236}">
                <a16:creationId xmlns:a16="http://schemas.microsoft.com/office/drawing/2014/main" id="{CB952149-00A0-02ED-1E6C-8B27A4BAA5CC}"/>
              </a:ext>
            </a:extLst>
          </p:cNvPr>
          <p:cNvSpPr>
            <a:spLocks noGrp="1"/>
          </p:cNvSpPr>
          <p:nvPr>
            <p:ph type="pic" sz="quarter" idx="15"/>
          </p:nvPr>
        </p:nvSpPr>
        <p:spPr>
          <a:xfrm>
            <a:off x="0" y="-1"/>
            <a:ext cx="3274218" cy="1466851"/>
          </a:xfrm>
        </p:spPr>
        <p:txBody>
          <a:bodyPr>
            <a:normAutofit/>
          </a:bodyPr>
          <a:lstStyle>
            <a:lvl1pPr marL="0" indent="0" algn="ctr">
              <a:buNone/>
              <a:defRPr sz="1800" b="0" i="0">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39" name="Picture Placeholder 35">
            <a:extLst>
              <a:ext uri="{FF2B5EF4-FFF2-40B4-BE49-F238E27FC236}">
                <a16:creationId xmlns:a16="http://schemas.microsoft.com/office/drawing/2014/main" id="{5C9458B1-5061-6CB9-8909-000E34068871}"/>
              </a:ext>
            </a:extLst>
          </p:cNvPr>
          <p:cNvSpPr>
            <a:spLocks noGrp="1"/>
          </p:cNvSpPr>
          <p:nvPr>
            <p:ph type="pic" sz="quarter" idx="16"/>
          </p:nvPr>
        </p:nvSpPr>
        <p:spPr>
          <a:xfrm>
            <a:off x="2500312" y="1617662"/>
            <a:ext cx="3524250" cy="2682875"/>
          </a:xfrm>
        </p:spPr>
        <p:txBody>
          <a:bodyPr>
            <a:normAutofit/>
          </a:bodyPr>
          <a:lstStyle>
            <a:lvl1pPr marL="0" indent="0" algn="ctr">
              <a:buNone/>
              <a:defRPr sz="1800" b="0" i="0">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41" name="Picture Placeholder 35">
            <a:extLst>
              <a:ext uri="{FF2B5EF4-FFF2-40B4-BE49-F238E27FC236}">
                <a16:creationId xmlns:a16="http://schemas.microsoft.com/office/drawing/2014/main" id="{5F81C904-8917-A9D8-A1A6-AA3891D2F936}"/>
              </a:ext>
            </a:extLst>
          </p:cNvPr>
          <p:cNvSpPr>
            <a:spLocks noGrp="1"/>
          </p:cNvSpPr>
          <p:nvPr>
            <p:ph type="pic" sz="quarter" idx="17"/>
          </p:nvPr>
        </p:nvSpPr>
        <p:spPr>
          <a:xfrm>
            <a:off x="2500312" y="4476751"/>
            <a:ext cx="3524250" cy="2381250"/>
          </a:xfrm>
        </p:spPr>
        <p:txBody>
          <a:bodyPr>
            <a:normAutofit/>
          </a:bodyPr>
          <a:lstStyle>
            <a:lvl1pPr marL="0" indent="0" algn="ctr">
              <a:buNone/>
              <a:defRPr sz="1800" b="0" i="0">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43" name="Picture Placeholder 35">
            <a:extLst>
              <a:ext uri="{FF2B5EF4-FFF2-40B4-BE49-F238E27FC236}">
                <a16:creationId xmlns:a16="http://schemas.microsoft.com/office/drawing/2014/main" id="{45008D65-1C98-8BB9-AF21-1F46A662F223}"/>
              </a:ext>
            </a:extLst>
          </p:cNvPr>
          <p:cNvSpPr>
            <a:spLocks noGrp="1"/>
          </p:cNvSpPr>
          <p:nvPr>
            <p:ph type="pic" sz="quarter" idx="18"/>
          </p:nvPr>
        </p:nvSpPr>
        <p:spPr>
          <a:xfrm>
            <a:off x="0" y="5389717"/>
            <a:ext cx="2366962" cy="1468283"/>
          </a:xfrm>
        </p:spPr>
        <p:txBody>
          <a:bodyPr>
            <a:normAutofit/>
          </a:bodyPr>
          <a:lstStyle>
            <a:lvl1pPr marL="0" indent="0" algn="ctr">
              <a:buNone/>
              <a:defRPr sz="1800" b="0" i="0">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 Points Layout">
    <p:spTree>
      <p:nvGrpSpPr>
        <p:cNvPr id="1" name=""/>
        <p:cNvGrpSpPr/>
        <p:nvPr/>
      </p:nvGrpSpPr>
      <p:grpSpPr>
        <a:xfrm>
          <a:off x="0" y="0"/>
          <a:ext cx="0" cy="0"/>
          <a:chOff x="0" y="0"/>
          <a:chExt cx="0" cy="0"/>
        </a:xfrm>
      </p:grpSpPr>
      <p:sp>
        <p:nvSpPr>
          <p:cNvPr id="32" name="Text Placeholder 25">
            <a:extLst>
              <a:ext uri="{FF2B5EF4-FFF2-40B4-BE49-F238E27FC236}">
                <a16:creationId xmlns:a16="http://schemas.microsoft.com/office/drawing/2014/main" id="{02E1A274-FC65-0CD0-7462-312C77095209}"/>
              </a:ext>
            </a:extLst>
          </p:cNvPr>
          <p:cNvSpPr>
            <a:spLocks noGrp="1"/>
          </p:cNvSpPr>
          <p:nvPr>
            <p:ph type="body" sz="quarter" idx="13" hasCustomPrompt="1"/>
          </p:nvPr>
        </p:nvSpPr>
        <p:spPr>
          <a:xfrm>
            <a:off x="6096000" y="2850937"/>
            <a:ext cx="2370432" cy="578063"/>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27" name="Text Placeholder 22">
            <a:extLst>
              <a:ext uri="{FF2B5EF4-FFF2-40B4-BE49-F238E27FC236}">
                <a16:creationId xmlns:a16="http://schemas.microsoft.com/office/drawing/2014/main" id="{8EBF2D01-BB24-A211-8DB3-F9C51C47228B}"/>
              </a:ext>
            </a:extLst>
          </p:cNvPr>
          <p:cNvSpPr>
            <a:spLocks noGrp="1"/>
          </p:cNvSpPr>
          <p:nvPr>
            <p:ph type="body" sz="quarter" idx="10" hasCustomPrompt="1"/>
          </p:nvPr>
        </p:nvSpPr>
        <p:spPr>
          <a:xfrm>
            <a:off x="3352800" y="925774"/>
            <a:ext cx="8264832" cy="536223"/>
          </a:xfrm>
          <a:ln>
            <a:noFill/>
          </a:ln>
        </p:spPr>
        <p:txBody>
          <a:bodyPr anchor="t">
            <a:noAutofit/>
          </a:bodyPr>
          <a:lstStyle>
            <a:lvl1pPr marL="0" indent="0">
              <a:buNone/>
              <a:defRPr sz="3200" b="0" i="0">
                <a:solidFill>
                  <a:schemeClr val="tx1"/>
                </a:solidFill>
                <a:latin typeface="Arial" panose="020B0604020202020204" pitchFamily="34" charset="0"/>
                <a:cs typeface="Arial" panose="020B0604020202020204" pitchFamily="34" charset="0"/>
              </a:defRPr>
            </a:lvl1pPr>
          </a:lstStyle>
          <a:p>
            <a:pPr lvl="0"/>
            <a:r>
              <a:rPr lang="en-US"/>
              <a:t>Insert Slide Title Here</a:t>
            </a:r>
          </a:p>
        </p:txBody>
      </p:sp>
      <p:sp>
        <p:nvSpPr>
          <p:cNvPr id="29" name="Text Placeholder 25">
            <a:extLst>
              <a:ext uri="{FF2B5EF4-FFF2-40B4-BE49-F238E27FC236}">
                <a16:creationId xmlns:a16="http://schemas.microsoft.com/office/drawing/2014/main" id="{61078C0D-EAEA-5ED1-C1E4-F70A91BD1C61}"/>
              </a:ext>
            </a:extLst>
          </p:cNvPr>
          <p:cNvSpPr>
            <a:spLocks noGrp="1"/>
          </p:cNvSpPr>
          <p:nvPr>
            <p:ph type="body" sz="quarter" idx="11" hasCustomPrompt="1"/>
          </p:nvPr>
        </p:nvSpPr>
        <p:spPr>
          <a:xfrm>
            <a:off x="3352800" y="610631"/>
            <a:ext cx="8264832" cy="309407"/>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SECTION TITLE</a:t>
            </a:r>
          </a:p>
        </p:txBody>
      </p:sp>
      <p:sp>
        <p:nvSpPr>
          <p:cNvPr id="31" name="Text Placeholder 25">
            <a:extLst>
              <a:ext uri="{FF2B5EF4-FFF2-40B4-BE49-F238E27FC236}">
                <a16:creationId xmlns:a16="http://schemas.microsoft.com/office/drawing/2014/main" id="{504981EF-36BD-2EB2-DF56-B9A35DC4B5E7}"/>
              </a:ext>
            </a:extLst>
          </p:cNvPr>
          <p:cNvSpPr>
            <a:spLocks noGrp="1"/>
          </p:cNvSpPr>
          <p:nvPr>
            <p:ph type="body" sz="quarter" idx="12" hasCustomPrompt="1"/>
          </p:nvPr>
        </p:nvSpPr>
        <p:spPr>
          <a:xfrm>
            <a:off x="3352800" y="2850937"/>
            <a:ext cx="2370432" cy="578063"/>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34" name="Text Placeholder 25">
            <a:extLst>
              <a:ext uri="{FF2B5EF4-FFF2-40B4-BE49-F238E27FC236}">
                <a16:creationId xmlns:a16="http://schemas.microsoft.com/office/drawing/2014/main" id="{C438D9D6-41C1-30A6-CB38-36DD4269ECE8}"/>
              </a:ext>
            </a:extLst>
          </p:cNvPr>
          <p:cNvSpPr>
            <a:spLocks noGrp="1"/>
          </p:cNvSpPr>
          <p:nvPr>
            <p:ph type="body" sz="quarter" idx="14" hasCustomPrompt="1"/>
          </p:nvPr>
        </p:nvSpPr>
        <p:spPr>
          <a:xfrm>
            <a:off x="8839200" y="2850937"/>
            <a:ext cx="2370432" cy="578063"/>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38" name="Text Placeholder 25">
            <a:extLst>
              <a:ext uri="{FF2B5EF4-FFF2-40B4-BE49-F238E27FC236}">
                <a16:creationId xmlns:a16="http://schemas.microsoft.com/office/drawing/2014/main" id="{14A029C2-D36D-E7D4-7BCB-E0912D9270FD}"/>
              </a:ext>
            </a:extLst>
          </p:cNvPr>
          <p:cNvSpPr>
            <a:spLocks noGrp="1"/>
          </p:cNvSpPr>
          <p:nvPr>
            <p:ph type="body" sz="quarter" idx="15" hasCustomPrompt="1"/>
          </p:nvPr>
        </p:nvSpPr>
        <p:spPr>
          <a:xfrm>
            <a:off x="6096000" y="4691027"/>
            <a:ext cx="2370432" cy="566774"/>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39" name="Text Placeholder 25">
            <a:extLst>
              <a:ext uri="{FF2B5EF4-FFF2-40B4-BE49-F238E27FC236}">
                <a16:creationId xmlns:a16="http://schemas.microsoft.com/office/drawing/2014/main" id="{0E10C54F-0CEC-1FAB-FC1C-BCC2595F2D9A}"/>
              </a:ext>
            </a:extLst>
          </p:cNvPr>
          <p:cNvSpPr>
            <a:spLocks noGrp="1"/>
          </p:cNvSpPr>
          <p:nvPr>
            <p:ph type="body" sz="quarter" idx="16" hasCustomPrompt="1"/>
          </p:nvPr>
        </p:nvSpPr>
        <p:spPr>
          <a:xfrm>
            <a:off x="3352800" y="4691027"/>
            <a:ext cx="2370432" cy="566774"/>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40" name="Text Placeholder 25">
            <a:extLst>
              <a:ext uri="{FF2B5EF4-FFF2-40B4-BE49-F238E27FC236}">
                <a16:creationId xmlns:a16="http://schemas.microsoft.com/office/drawing/2014/main" id="{2495D282-0D63-0355-431F-98C761355EE2}"/>
              </a:ext>
            </a:extLst>
          </p:cNvPr>
          <p:cNvSpPr>
            <a:spLocks noGrp="1"/>
          </p:cNvSpPr>
          <p:nvPr>
            <p:ph type="body" sz="quarter" idx="17" hasCustomPrompt="1"/>
          </p:nvPr>
        </p:nvSpPr>
        <p:spPr>
          <a:xfrm>
            <a:off x="8839200" y="4691027"/>
            <a:ext cx="2370432" cy="566774"/>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Insert first point here, lorem ipsum dolor sit.</a:t>
            </a:r>
            <a:endParaRPr lang="en-US"/>
          </a:p>
        </p:txBody>
      </p:sp>
      <p:sp>
        <p:nvSpPr>
          <p:cNvPr id="45" name="Picture Placeholder 43">
            <a:extLst>
              <a:ext uri="{FF2B5EF4-FFF2-40B4-BE49-F238E27FC236}">
                <a16:creationId xmlns:a16="http://schemas.microsoft.com/office/drawing/2014/main" id="{8CED8C26-489C-ADD5-16ED-8239C066C1E7}"/>
              </a:ext>
            </a:extLst>
          </p:cNvPr>
          <p:cNvSpPr>
            <a:spLocks noGrp="1"/>
          </p:cNvSpPr>
          <p:nvPr>
            <p:ph type="pic" sz="quarter" idx="19"/>
          </p:nvPr>
        </p:nvSpPr>
        <p:spPr>
          <a:xfrm>
            <a:off x="-677863" y="-1337874"/>
            <a:ext cx="3035301" cy="6064251"/>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2" name="TextBox 9">
            <a:extLst>
              <a:ext uri="{FF2B5EF4-FFF2-40B4-BE49-F238E27FC236}">
                <a16:creationId xmlns:a16="http://schemas.microsoft.com/office/drawing/2014/main" id="{9B1C2166-567D-1959-A5E7-E4DD891C15AE}"/>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3" name="TextBox 23">
            <a:extLst>
              <a:ext uri="{FF2B5EF4-FFF2-40B4-BE49-F238E27FC236}">
                <a16:creationId xmlns:a16="http://schemas.microsoft.com/office/drawing/2014/main" id="{42FB3116-7980-9FD1-0C22-9AAEDC864D0B}"/>
              </a:ext>
            </a:extLst>
          </p:cNvPr>
          <p:cNvSpPr txBox="1"/>
          <p:nvPr userDrawn="1"/>
        </p:nvSpPr>
        <p:spPr>
          <a:xfrm>
            <a:off x="33528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
        <p:nvSpPr>
          <p:cNvPr id="4" name="Graphic 23">
            <a:extLst>
              <a:ext uri="{FF2B5EF4-FFF2-40B4-BE49-F238E27FC236}">
                <a16:creationId xmlns:a16="http://schemas.microsoft.com/office/drawing/2014/main" id="{4F4AADD3-D6EE-0969-0F40-B3A364F2EB67}"/>
              </a:ext>
            </a:extLst>
          </p:cNvPr>
          <p:cNvSpPr/>
          <p:nvPr userDrawn="1"/>
        </p:nvSpPr>
        <p:spPr>
          <a:xfrm>
            <a:off x="0" y="4741672"/>
            <a:ext cx="2395728" cy="2121408"/>
          </a:xfrm>
          <a:custGeom>
            <a:avLst/>
            <a:gdLst>
              <a:gd name="connsiteX0" fmla="*/ 0 w 2364076"/>
              <a:gd name="connsiteY0" fmla="*/ 2124314 h 2124314"/>
              <a:gd name="connsiteX1" fmla="*/ 2364077 w 2364076"/>
              <a:gd name="connsiteY1" fmla="*/ 2124314 h 2124314"/>
              <a:gd name="connsiteX2" fmla="*/ 2364077 w 2364076"/>
              <a:gd name="connsiteY2" fmla="*/ 1521722 h 2124314"/>
              <a:gd name="connsiteX3" fmla="*/ 840076 w 2364076"/>
              <a:gd name="connsiteY3" fmla="*/ 0 h 2124314"/>
              <a:gd name="connsiteX4" fmla="*/ 0 w 2364076"/>
              <a:gd name="connsiteY4" fmla="*/ 251997 h 2124314"/>
              <a:gd name="connsiteX5" fmla="*/ 0 w 2364076"/>
              <a:gd name="connsiteY5" fmla="*/ 2124314 h 21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076" h="2124314">
                <a:moveTo>
                  <a:pt x="0" y="2124314"/>
                </a:moveTo>
                <a:lnTo>
                  <a:pt x="2364077" y="2124314"/>
                </a:lnTo>
                <a:lnTo>
                  <a:pt x="2364077" y="1521722"/>
                </a:lnTo>
                <a:cubicBezTo>
                  <a:pt x="2364077" y="681304"/>
                  <a:pt x="1681753" y="0"/>
                  <a:pt x="840076" y="0"/>
                </a:cubicBezTo>
                <a:cubicBezTo>
                  <a:pt x="529600" y="0"/>
                  <a:pt x="240859" y="92797"/>
                  <a:pt x="0" y="251997"/>
                </a:cubicBezTo>
                <a:lnTo>
                  <a:pt x="0" y="2124314"/>
                </a:lnTo>
                <a:close/>
              </a:path>
            </a:pathLst>
          </a:custGeom>
          <a:solidFill>
            <a:schemeClr val="accent1"/>
          </a:solidFill>
          <a:ln w="9525" cap="flat">
            <a:noFill/>
            <a:prstDash val="solid"/>
            <a:miter/>
          </a:ln>
        </p:spPr>
        <p:txBody>
          <a:bodyPr rtlCol="0" anchor="ctr"/>
          <a:lstStyle/>
          <a:p>
            <a:endParaRPr lang="en-US" b="0" i="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 Layout">
    <p:spTree>
      <p:nvGrpSpPr>
        <p:cNvPr id="1" name=""/>
        <p:cNvGrpSpPr/>
        <p:nvPr/>
      </p:nvGrpSpPr>
      <p:grpSpPr>
        <a:xfrm>
          <a:off x="0" y="0"/>
          <a:ext cx="0" cy="0"/>
          <a:chOff x="0" y="0"/>
          <a:chExt cx="0" cy="0"/>
        </a:xfrm>
      </p:grpSpPr>
      <p:sp>
        <p:nvSpPr>
          <p:cNvPr id="14" name="Text Placeholder 22">
            <a:extLst>
              <a:ext uri="{FF2B5EF4-FFF2-40B4-BE49-F238E27FC236}">
                <a16:creationId xmlns:a16="http://schemas.microsoft.com/office/drawing/2014/main" id="{D1251E5C-57B7-225B-2963-60A8E9127F72}"/>
              </a:ext>
            </a:extLst>
          </p:cNvPr>
          <p:cNvSpPr>
            <a:spLocks noGrp="1"/>
          </p:cNvSpPr>
          <p:nvPr>
            <p:ph type="body" sz="quarter" idx="10" hasCustomPrompt="1"/>
          </p:nvPr>
        </p:nvSpPr>
        <p:spPr>
          <a:xfrm>
            <a:off x="2147831" y="632812"/>
            <a:ext cx="7896336" cy="536223"/>
          </a:xfrm>
          <a:ln>
            <a:noFill/>
          </a:ln>
        </p:spPr>
        <p:txBody>
          <a:bodyPr anchor="t">
            <a:noAutofit/>
          </a:bodyPr>
          <a:lstStyle>
            <a:lvl1pPr marL="0" indent="0" algn="ctr">
              <a:buNone/>
              <a:defRPr sz="3200" b="0" i="0">
                <a:solidFill>
                  <a:schemeClr val="tx1"/>
                </a:solidFill>
                <a:latin typeface="Arial" panose="020B0604020202020204" pitchFamily="34" charset="0"/>
                <a:cs typeface="Arial" panose="020B0604020202020204" pitchFamily="34" charset="0"/>
              </a:defRPr>
            </a:lvl1pPr>
          </a:lstStyle>
          <a:p>
            <a:pPr lvl="0"/>
            <a:r>
              <a:rPr lang="en-US"/>
              <a:t>Insert Slide Title Here</a:t>
            </a:r>
          </a:p>
        </p:txBody>
      </p:sp>
      <p:sp>
        <p:nvSpPr>
          <p:cNvPr id="16" name="Text Placeholder 22">
            <a:extLst>
              <a:ext uri="{FF2B5EF4-FFF2-40B4-BE49-F238E27FC236}">
                <a16:creationId xmlns:a16="http://schemas.microsoft.com/office/drawing/2014/main" id="{84AF23D5-5F35-F3CC-4A03-2FBC2DD3C893}"/>
              </a:ext>
            </a:extLst>
          </p:cNvPr>
          <p:cNvSpPr>
            <a:spLocks noGrp="1"/>
          </p:cNvSpPr>
          <p:nvPr>
            <p:ph type="body" sz="quarter" idx="19" hasCustomPrompt="1"/>
          </p:nvPr>
        </p:nvSpPr>
        <p:spPr>
          <a:xfrm>
            <a:off x="676274" y="3210907"/>
            <a:ext cx="3505200" cy="446693"/>
          </a:xfrm>
          <a:ln>
            <a:noFill/>
          </a:ln>
        </p:spPr>
        <p:txBody>
          <a:bodyPr anchor="t">
            <a:noAutofit/>
          </a:bodyPr>
          <a:lstStyle>
            <a:lvl1pPr marL="0" indent="0" algn="ctr">
              <a:buNone/>
              <a:defRPr sz="2400" b="0" i="0">
                <a:solidFill>
                  <a:schemeClr val="accent1"/>
                </a:solidFill>
                <a:latin typeface="Arial" panose="020B0604020202020204" pitchFamily="34" charset="0"/>
                <a:cs typeface="Arial" panose="020B0604020202020204" pitchFamily="34" charset="0"/>
              </a:defRPr>
            </a:lvl1pPr>
          </a:lstStyle>
          <a:p>
            <a:pPr lvl="0"/>
            <a:r>
              <a:rPr lang="en-US"/>
              <a:t>First Point</a:t>
            </a:r>
          </a:p>
        </p:txBody>
      </p:sp>
      <p:sp>
        <p:nvSpPr>
          <p:cNvPr id="18" name="Text Placeholder 22">
            <a:extLst>
              <a:ext uri="{FF2B5EF4-FFF2-40B4-BE49-F238E27FC236}">
                <a16:creationId xmlns:a16="http://schemas.microsoft.com/office/drawing/2014/main" id="{0F473014-B6C3-A33E-3BEC-669D7D0A1E47}"/>
              </a:ext>
            </a:extLst>
          </p:cNvPr>
          <p:cNvSpPr>
            <a:spLocks noGrp="1"/>
          </p:cNvSpPr>
          <p:nvPr>
            <p:ph type="body" sz="quarter" idx="20" hasCustomPrompt="1"/>
          </p:nvPr>
        </p:nvSpPr>
        <p:spPr>
          <a:xfrm>
            <a:off x="4348163" y="3210907"/>
            <a:ext cx="3505200" cy="446693"/>
          </a:xfrm>
          <a:ln>
            <a:noFill/>
          </a:ln>
        </p:spPr>
        <p:txBody>
          <a:bodyPr anchor="t">
            <a:noAutofit/>
          </a:bodyPr>
          <a:lstStyle>
            <a:lvl1pPr marL="0" indent="0" algn="ctr">
              <a:buNone/>
              <a:defRPr sz="2400" b="0" i="0">
                <a:solidFill>
                  <a:schemeClr val="accent1"/>
                </a:solidFill>
                <a:latin typeface="Arial" panose="020B0604020202020204" pitchFamily="34" charset="0"/>
                <a:cs typeface="Arial" panose="020B0604020202020204" pitchFamily="34" charset="0"/>
              </a:defRPr>
            </a:lvl1pPr>
          </a:lstStyle>
          <a:p>
            <a:pPr lvl="0"/>
            <a:r>
              <a:rPr lang="en-US"/>
              <a:t>Second Point</a:t>
            </a:r>
          </a:p>
        </p:txBody>
      </p:sp>
      <p:sp>
        <p:nvSpPr>
          <p:cNvPr id="20" name="Text Placeholder 22">
            <a:extLst>
              <a:ext uri="{FF2B5EF4-FFF2-40B4-BE49-F238E27FC236}">
                <a16:creationId xmlns:a16="http://schemas.microsoft.com/office/drawing/2014/main" id="{2F5C2291-BF0F-91E8-80D6-4B1D1F3CDA39}"/>
              </a:ext>
            </a:extLst>
          </p:cNvPr>
          <p:cNvSpPr>
            <a:spLocks noGrp="1"/>
          </p:cNvSpPr>
          <p:nvPr>
            <p:ph type="body" sz="quarter" idx="21" hasCustomPrompt="1"/>
          </p:nvPr>
        </p:nvSpPr>
        <p:spPr>
          <a:xfrm>
            <a:off x="8005762" y="3210907"/>
            <a:ext cx="3505200" cy="446693"/>
          </a:xfrm>
          <a:ln>
            <a:noFill/>
          </a:ln>
        </p:spPr>
        <p:txBody>
          <a:bodyPr anchor="t">
            <a:noAutofit/>
          </a:bodyPr>
          <a:lstStyle>
            <a:lvl1pPr marL="0" indent="0" algn="ctr">
              <a:buNone/>
              <a:defRPr sz="2400" b="0" i="0">
                <a:solidFill>
                  <a:schemeClr val="accent1"/>
                </a:solidFill>
                <a:latin typeface="Arial" panose="020B0604020202020204" pitchFamily="34" charset="0"/>
                <a:cs typeface="Arial" panose="020B0604020202020204" pitchFamily="34" charset="0"/>
              </a:defRPr>
            </a:lvl1pPr>
          </a:lstStyle>
          <a:p>
            <a:pPr lvl="0"/>
            <a:r>
              <a:rPr lang="en-US"/>
              <a:t>Third Point</a:t>
            </a:r>
          </a:p>
        </p:txBody>
      </p:sp>
      <p:sp>
        <p:nvSpPr>
          <p:cNvPr id="36" name="Text Placeholder 34">
            <a:extLst>
              <a:ext uri="{FF2B5EF4-FFF2-40B4-BE49-F238E27FC236}">
                <a16:creationId xmlns:a16="http://schemas.microsoft.com/office/drawing/2014/main" id="{DE19750A-FA2D-361F-F39B-EB8D6E680D6A}"/>
              </a:ext>
            </a:extLst>
          </p:cNvPr>
          <p:cNvSpPr>
            <a:spLocks noGrp="1"/>
          </p:cNvSpPr>
          <p:nvPr>
            <p:ph type="body" sz="quarter" idx="25" hasCustomPrompt="1"/>
          </p:nvPr>
        </p:nvSpPr>
        <p:spPr>
          <a:xfrm>
            <a:off x="676274" y="3696744"/>
            <a:ext cx="3505200" cy="2323056"/>
          </a:xfrm>
        </p:spPr>
        <p:txBody>
          <a:bodyPr>
            <a:normAutofit/>
          </a:bodyPr>
          <a:lstStyle>
            <a:lvl1pPr marL="0" indent="0" algn="ctr">
              <a:lnSpc>
                <a:spcPct val="150000"/>
              </a:lnSpc>
              <a:buNone/>
              <a:defRPr sz="14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List Item</a:t>
            </a:r>
          </a:p>
          <a:p>
            <a:pPr lvl="0"/>
            <a:r>
              <a:rPr lang="en-US"/>
              <a:t>Opportunities</a:t>
            </a:r>
          </a:p>
          <a:p>
            <a:pPr lvl="0"/>
            <a:r>
              <a:rPr lang="en-US"/>
              <a:t>Performance Data</a:t>
            </a:r>
          </a:p>
          <a:p>
            <a:pPr lvl="0"/>
            <a:r>
              <a:rPr lang="en-US"/>
              <a:t>Workflows</a:t>
            </a:r>
          </a:p>
          <a:p>
            <a:pPr lvl="0"/>
            <a:r>
              <a:rPr lang="en-US"/>
              <a:t>Inefficiencies</a:t>
            </a:r>
          </a:p>
        </p:txBody>
      </p:sp>
      <p:sp>
        <p:nvSpPr>
          <p:cNvPr id="44" name="Text Placeholder 34">
            <a:extLst>
              <a:ext uri="{FF2B5EF4-FFF2-40B4-BE49-F238E27FC236}">
                <a16:creationId xmlns:a16="http://schemas.microsoft.com/office/drawing/2014/main" id="{563327CC-3580-2624-DF38-7F122811855E}"/>
              </a:ext>
            </a:extLst>
          </p:cNvPr>
          <p:cNvSpPr>
            <a:spLocks noGrp="1"/>
          </p:cNvSpPr>
          <p:nvPr>
            <p:ph type="body" sz="quarter" idx="26" hasCustomPrompt="1"/>
          </p:nvPr>
        </p:nvSpPr>
        <p:spPr>
          <a:xfrm>
            <a:off x="4348163" y="3696744"/>
            <a:ext cx="3505200" cy="2323056"/>
          </a:xfrm>
        </p:spPr>
        <p:txBody>
          <a:bodyPr>
            <a:normAutofit/>
          </a:bodyPr>
          <a:lstStyle>
            <a:lvl1pPr marL="0" indent="0" algn="ctr">
              <a:lnSpc>
                <a:spcPct val="150000"/>
              </a:lnSpc>
              <a:buNone/>
              <a:defRPr sz="14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List Item</a:t>
            </a:r>
          </a:p>
          <a:p>
            <a:pPr lvl="0"/>
            <a:r>
              <a:rPr lang="en-US"/>
              <a:t>Compliance</a:t>
            </a:r>
          </a:p>
          <a:p>
            <a:pPr lvl="0"/>
            <a:r>
              <a:rPr lang="en-US"/>
              <a:t>Time to Value</a:t>
            </a:r>
          </a:p>
          <a:p>
            <a:pPr lvl="0"/>
            <a:r>
              <a:rPr lang="en-US"/>
              <a:t>TCO</a:t>
            </a:r>
          </a:p>
          <a:p>
            <a:pPr lvl="0"/>
            <a:r>
              <a:rPr lang="en-US"/>
              <a:t>Lifecycle Metrics</a:t>
            </a:r>
          </a:p>
          <a:p>
            <a:pPr lvl="0"/>
            <a:r>
              <a:rPr lang="en-US"/>
              <a:t>OEM Performance</a:t>
            </a:r>
          </a:p>
        </p:txBody>
      </p:sp>
      <p:sp>
        <p:nvSpPr>
          <p:cNvPr id="46" name="Text Placeholder 34">
            <a:extLst>
              <a:ext uri="{FF2B5EF4-FFF2-40B4-BE49-F238E27FC236}">
                <a16:creationId xmlns:a16="http://schemas.microsoft.com/office/drawing/2014/main" id="{406079E7-0A4F-EC11-206C-CD34EA3421E8}"/>
              </a:ext>
            </a:extLst>
          </p:cNvPr>
          <p:cNvSpPr>
            <a:spLocks noGrp="1"/>
          </p:cNvSpPr>
          <p:nvPr>
            <p:ph type="body" sz="quarter" idx="27" hasCustomPrompt="1"/>
          </p:nvPr>
        </p:nvSpPr>
        <p:spPr>
          <a:xfrm>
            <a:off x="8005762" y="3696744"/>
            <a:ext cx="3505200" cy="2323056"/>
          </a:xfrm>
        </p:spPr>
        <p:txBody>
          <a:bodyPr>
            <a:normAutofit/>
          </a:bodyPr>
          <a:lstStyle>
            <a:lvl1pPr marL="0" indent="0" algn="ctr">
              <a:lnSpc>
                <a:spcPct val="150000"/>
              </a:lnSpc>
              <a:buNone/>
              <a:defRPr sz="14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List Item</a:t>
            </a:r>
          </a:p>
          <a:p>
            <a:pPr lvl="0"/>
            <a:r>
              <a:rPr lang="en-US"/>
              <a:t>Visibility &amp; Control</a:t>
            </a:r>
          </a:p>
          <a:p>
            <a:pPr lvl="0"/>
            <a:r>
              <a:rPr lang="en-US"/>
              <a:t>Speed to Value</a:t>
            </a:r>
          </a:p>
          <a:p>
            <a:pPr lvl="0"/>
            <a:r>
              <a:rPr lang="en-US"/>
              <a:t>Staff Utilization</a:t>
            </a:r>
          </a:p>
          <a:p>
            <a:pPr lvl="0"/>
            <a:r>
              <a:rPr lang="en-US"/>
              <a:t>Modern Management</a:t>
            </a:r>
          </a:p>
        </p:txBody>
      </p:sp>
      <p:sp>
        <p:nvSpPr>
          <p:cNvPr id="49" name="Picture Placeholder 47">
            <a:extLst>
              <a:ext uri="{FF2B5EF4-FFF2-40B4-BE49-F238E27FC236}">
                <a16:creationId xmlns:a16="http://schemas.microsoft.com/office/drawing/2014/main" id="{318CC862-BC65-C96E-0705-B4B3CC9B976A}"/>
              </a:ext>
            </a:extLst>
          </p:cNvPr>
          <p:cNvSpPr>
            <a:spLocks noGrp="1"/>
          </p:cNvSpPr>
          <p:nvPr>
            <p:ph type="pic" sz="quarter" idx="28"/>
          </p:nvPr>
        </p:nvSpPr>
        <p:spPr>
          <a:xfrm>
            <a:off x="936667" y="1599633"/>
            <a:ext cx="2995043" cy="1557234"/>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50" name="Picture Placeholder 47">
            <a:extLst>
              <a:ext uri="{FF2B5EF4-FFF2-40B4-BE49-F238E27FC236}">
                <a16:creationId xmlns:a16="http://schemas.microsoft.com/office/drawing/2014/main" id="{48D0F717-A48A-05F7-231D-BEA0A5BF47B7}"/>
              </a:ext>
            </a:extLst>
          </p:cNvPr>
          <p:cNvSpPr>
            <a:spLocks noGrp="1"/>
          </p:cNvSpPr>
          <p:nvPr>
            <p:ph type="pic" sz="quarter" idx="29"/>
          </p:nvPr>
        </p:nvSpPr>
        <p:spPr>
          <a:xfrm>
            <a:off x="4598477" y="1599633"/>
            <a:ext cx="2995043" cy="1557234"/>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51" name="Picture Placeholder 47">
            <a:extLst>
              <a:ext uri="{FF2B5EF4-FFF2-40B4-BE49-F238E27FC236}">
                <a16:creationId xmlns:a16="http://schemas.microsoft.com/office/drawing/2014/main" id="{020D8429-2DA3-274F-10FE-899E26D111CA}"/>
              </a:ext>
            </a:extLst>
          </p:cNvPr>
          <p:cNvSpPr>
            <a:spLocks noGrp="1"/>
          </p:cNvSpPr>
          <p:nvPr>
            <p:ph type="pic" sz="quarter" idx="30"/>
          </p:nvPr>
        </p:nvSpPr>
        <p:spPr>
          <a:xfrm>
            <a:off x="8260287" y="1599633"/>
            <a:ext cx="2995043" cy="1557234"/>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p>
        </p:txBody>
      </p:sp>
      <p:sp>
        <p:nvSpPr>
          <p:cNvPr id="2" name="TextBox 9">
            <a:extLst>
              <a:ext uri="{FF2B5EF4-FFF2-40B4-BE49-F238E27FC236}">
                <a16:creationId xmlns:a16="http://schemas.microsoft.com/office/drawing/2014/main" id="{B45849E2-5A27-4055-C590-AA7ADCDCE437}"/>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3" name="TextBox 23">
            <a:extLst>
              <a:ext uri="{FF2B5EF4-FFF2-40B4-BE49-F238E27FC236}">
                <a16:creationId xmlns:a16="http://schemas.microsoft.com/office/drawing/2014/main" id="{1A2E29D7-6C13-797A-56EA-9C91222E5C99}"/>
              </a:ext>
            </a:extLst>
          </p:cNvPr>
          <p:cNvSpPr txBox="1"/>
          <p:nvPr userDrawn="1"/>
        </p:nvSpPr>
        <p:spPr>
          <a:xfrm>
            <a:off x="609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extLst>
      <p:ext uri="{BB962C8B-B14F-4D97-AF65-F5344CB8AC3E}">
        <p14:creationId xmlns:p14="http://schemas.microsoft.com/office/powerpoint/2010/main" val="34542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Layout - 3 Points">
    <p:spTree>
      <p:nvGrpSpPr>
        <p:cNvPr id="1" name=""/>
        <p:cNvGrpSpPr/>
        <p:nvPr/>
      </p:nvGrpSpPr>
      <p:grpSpPr>
        <a:xfrm>
          <a:off x="0" y="0"/>
          <a:ext cx="0" cy="0"/>
          <a:chOff x="0" y="0"/>
          <a:chExt cx="0" cy="0"/>
        </a:xfrm>
      </p:grpSpPr>
      <p:sp>
        <p:nvSpPr>
          <p:cNvPr id="22" name="Text Placeholder 22">
            <a:extLst>
              <a:ext uri="{FF2B5EF4-FFF2-40B4-BE49-F238E27FC236}">
                <a16:creationId xmlns:a16="http://schemas.microsoft.com/office/drawing/2014/main" id="{8124B963-0B18-A920-08E8-0C6735B49421}"/>
              </a:ext>
            </a:extLst>
          </p:cNvPr>
          <p:cNvSpPr>
            <a:spLocks noGrp="1"/>
          </p:cNvSpPr>
          <p:nvPr>
            <p:ph type="body" sz="quarter" idx="10" hasCustomPrompt="1"/>
          </p:nvPr>
        </p:nvSpPr>
        <p:spPr>
          <a:xfrm>
            <a:off x="609600" y="930918"/>
            <a:ext cx="4572000" cy="1126482"/>
          </a:xfrm>
          <a:ln>
            <a:noFill/>
          </a:ln>
        </p:spPr>
        <p:txBody>
          <a:bodyPr anchor="t">
            <a:noAutofit/>
          </a:bodyPr>
          <a:lstStyle>
            <a:lvl1pPr marL="0" indent="0">
              <a:buNone/>
              <a:defRPr sz="3200" b="0" i="0">
                <a:solidFill>
                  <a:schemeClr val="tx1"/>
                </a:solidFill>
                <a:latin typeface="Arial" panose="020B0604020202020204" pitchFamily="34" charset="0"/>
                <a:cs typeface="Arial" panose="020B0604020202020204" pitchFamily="34" charset="0"/>
              </a:defRPr>
            </a:lvl1pPr>
          </a:lstStyle>
          <a:p>
            <a:pPr lvl="0"/>
            <a:r>
              <a:rPr lang="en-US"/>
              <a:t>Insert Slide Title in this Text Box</a:t>
            </a:r>
          </a:p>
        </p:txBody>
      </p:sp>
      <p:sp>
        <p:nvSpPr>
          <p:cNvPr id="23" name="Text Placeholder 25">
            <a:extLst>
              <a:ext uri="{FF2B5EF4-FFF2-40B4-BE49-F238E27FC236}">
                <a16:creationId xmlns:a16="http://schemas.microsoft.com/office/drawing/2014/main" id="{E1229EEB-17A0-2AC7-57BD-6E6AB6924372}"/>
              </a:ext>
            </a:extLst>
          </p:cNvPr>
          <p:cNvSpPr>
            <a:spLocks noGrp="1"/>
          </p:cNvSpPr>
          <p:nvPr>
            <p:ph type="body" sz="quarter" idx="11" hasCustomPrompt="1"/>
          </p:nvPr>
        </p:nvSpPr>
        <p:spPr>
          <a:xfrm>
            <a:off x="609600" y="615775"/>
            <a:ext cx="4572000" cy="309407"/>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SECTION TITLE</a:t>
            </a:r>
          </a:p>
        </p:txBody>
      </p:sp>
      <p:sp>
        <p:nvSpPr>
          <p:cNvPr id="25" name="Text Placeholder 22">
            <a:extLst>
              <a:ext uri="{FF2B5EF4-FFF2-40B4-BE49-F238E27FC236}">
                <a16:creationId xmlns:a16="http://schemas.microsoft.com/office/drawing/2014/main" id="{65FADFAD-963D-7D20-CD10-8D493B5E5AB3}"/>
              </a:ext>
            </a:extLst>
          </p:cNvPr>
          <p:cNvSpPr>
            <a:spLocks noGrp="1"/>
          </p:cNvSpPr>
          <p:nvPr>
            <p:ph type="body" sz="quarter" idx="19" hasCustomPrompt="1"/>
          </p:nvPr>
        </p:nvSpPr>
        <p:spPr>
          <a:xfrm>
            <a:off x="6096000" y="615775"/>
            <a:ext cx="5486400" cy="391743"/>
          </a:xfrm>
          <a:ln>
            <a:noFill/>
          </a:ln>
        </p:spPr>
        <p:txBody>
          <a:bodyPr anchor="t">
            <a:noAutofit/>
          </a:bodyPr>
          <a:lstStyle>
            <a:lvl1pPr marL="0" indent="0">
              <a:buNone/>
              <a:defRPr sz="2000" b="0" i="0">
                <a:solidFill>
                  <a:schemeClr val="accent2"/>
                </a:solidFill>
                <a:latin typeface="Arial" panose="020B0604020202020204" pitchFamily="34" charset="0"/>
                <a:cs typeface="Arial" panose="020B0604020202020204" pitchFamily="34" charset="0"/>
              </a:defRPr>
            </a:lvl1pPr>
          </a:lstStyle>
          <a:p>
            <a:pPr lvl="0"/>
            <a:r>
              <a:rPr lang="en-US"/>
              <a:t>Insert main takeaway here.</a:t>
            </a:r>
          </a:p>
        </p:txBody>
      </p:sp>
      <p:sp>
        <p:nvSpPr>
          <p:cNvPr id="29" name="Text Placeholder 25">
            <a:extLst>
              <a:ext uri="{FF2B5EF4-FFF2-40B4-BE49-F238E27FC236}">
                <a16:creationId xmlns:a16="http://schemas.microsoft.com/office/drawing/2014/main" id="{57966C21-2CD1-5A71-9B22-EF79ECF5416E}"/>
              </a:ext>
            </a:extLst>
          </p:cNvPr>
          <p:cNvSpPr>
            <a:spLocks noGrp="1"/>
          </p:cNvSpPr>
          <p:nvPr>
            <p:ph type="body" sz="quarter" idx="12" hasCustomPrompt="1"/>
          </p:nvPr>
        </p:nvSpPr>
        <p:spPr>
          <a:xfrm>
            <a:off x="6096000" y="1035754"/>
            <a:ext cx="5486400" cy="932255"/>
          </a:xfrm>
        </p:spPr>
        <p:txBody>
          <a:bodyPr>
            <a:noAutofit/>
          </a:bodyPr>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Lorem ipsum dolor sit </a:t>
            </a:r>
            <a:r>
              <a:rPr lang="en-US" sz="1600" err="1">
                <a:solidFill>
                  <a:srgbClr val="717E8B"/>
                </a:solidFill>
                <a:latin typeface="Roboto"/>
                <a:ea typeface="Roboto"/>
                <a:cs typeface="Roboto"/>
                <a:sym typeface="Roboto"/>
              </a:rPr>
              <a:t>amet</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consectetur</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adipiscing</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elit</a:t>
            </a:r>
            <a:r>
              <a:rPr lang="en-US" sz="1600">
                <a:solidFill>
                  <a:srgbClr val="717E8B"/>
                </a:solidFill>
                <a:latin typeface="Roboto"/>
                <a:ea typeface="Roboto"/>
                <a:cs typeface="Roboto"/>
                <a:sym typeface="Roboto"/>
              </a:rPr>
              <a:t>, sed do </a:t>
            </a:r>
            <a:r>
              <a:rPr lang="en-US" sz="1600" err="1">
                <a:solidFill>
                  <a:srgbClr val="717E8B"/>
                </a:solidFill>
                <a:latin typeface="Roboto"/>
                <a:ea typeface="Roboto"/>
                <a:cs typeface="Roboto"/>
                <a:sym typeface="Roboto"/>
              </a:rPr>
              <a:t>eiusmod</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tempor</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incididunt</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ut</a:t>
            </a:r>
            <a:r>
              <a:rPr lang="en-US" sz="1600">
                <a:solidFill>
                  <a:srgbClr val="717E8B"/>
                </a:solidFill>
                <a:latin typeface="Roboto"/>
                <a:ea typeface="Roboto"/>
                <a:cs typeface="Roboto"/>
                <a:sym typeface="Roboto"/>
              </a:rPr>
              <a:t> labore et dolore magna </a:t>
            </a:r>
            <a:r>
              <a:rPr lang="en-US" sz="1600" err="1">
                <a:solidFill>
                  <a:srgbClr val="717E8B"/>
                </a:solidFill>
                <a:latin typeface="Roboto"/>
                <a:ea typeface="Roboto"/>
                <a:cs typeface="Roboto"/>
                <a:sym typeface="Roboto"/>
              </a:rPr>
              <a:t>aliqua</a:t>
            </a:r>
            <a:r>
              <a:rPr lang="en-US" sz="1600">
                <a:solidFill>
                  <a:srgbClr val="717E8B"/>
                </a:solidFill>
                <a:latin typeface="Roboto"/>
                <a:ea typeface="Roboto"/>
                <a:cs typeface="Roboto"/>
                <a:sym typeface="Roboto"/>
              </a:rPr>
              <a:t>. Ut </a:t>
            </a:r>
            <a:r>
              <a:rPr lang="en-US" sz="1600" err="1">
                <a:solidFill>
                  <a:srgbClr val="717E8B"/>
                </a:solidFill>
                <a:latin typeface="Roboto"/>
                <a:ea typeface="Roboto"/>
                <a:cs typeface="Roboto"/>
                <a:sym typeface="Roboto"/>
              </a:rPr>
              <a:t>enim</a:t>
            </a:r>
            <a:r>
              <a:rPr lang="en-US" sz="1600">
                <a:solidFill>
                  <a:srgbClr val="717E8B"/>
                </a:solidFill>
                <a:latin typeface="Roboto"/>
                <a:ea typeface="Roboto"/>
                <a:cs typeface="Roboto"/>
                <a:sym typeface="Roboto"/>
              </a:rPr>
              <a:t> ad </a:t>
            </a:r>
            <a:r>
              <a:rPr lang="en-US" sz="1600" err="1">
                <a:solidFill>
                  <a:srgbClr val="717E8B"/>
                </a:solidFill>
                <a:latin typeface="Roboto"/>
                <a:ea typeface="Roboto"/>
                <a:cs typeface="Roboto"/>
                <a:sym typeface="Roboto"/>
              </a:rPr>
              <a:t>commodo</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consequat</a:t>
            </a:r>
            <a:r>
              <a:rPr lang="en-US" sz="1600">
                <a:solidFill>
                  <a:srgbClr val="717E8B"/>
                </a:solidFill>
                <a:latin typeface="Roboto"/>
                <a:ea typeface="Roboto"/>
                <a:cs typeface="Roboto"/>
                <a:sym typeface="Roboto"/>
              </a:rPr>
              <a:t>.</a:t>
            </a:r>
            <a:endParaRPr lang="en-US"/>
          </a:p>
        </p:txBody>
      </p:sp>
      <p:sp>
        <p:nvSpPr>
          <p:cNvPr id="31" name="Text Placeholder 22">
            <a:extLst>
              <a:ext uri="{FF2B5EF4-FFF2-40B4-BE49-F238E27FC236}">
                <a16:creationId xmlns:a16="http://schemas.microsoft.com/office/drawing/2014/main" id="{EBEC8969-8CD7-BCB2-A5B5-C6F0F7339858}"/>
              </a:ext>
            </a:extLst>
          </p:cNvPr>
          <p:cNvSpPr>
            <a:spLocks noGrp="1"/>
          </p:cNvSpPr>
          <p:nvPr>
            <p:ph type="body" sz="quarter" idx="20" hasCustomPrompt="1"/>
          </p:nvPr>
        </p:nvSpPr>
        <p:spPr>
          <a:xfrm>
            <a:off x="6096000" y="2532701"/>
            <a:ext cx="4572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First Point</a:t>
            </a:r>
          </a:p>
        </p:txBody>
      </p:sp>
      <p:sp>
        <p:nvSpPr>
          <p:cNvPr id="34" name="Text Placeholder 33">
            <a:extLst>
              <a:ext uri="{FF2B5EF4-FFF2-40B4-BE49-F238E27FC236}">
                <a16:creationId xmlns:a16="http://schemas.microsoft.com/office/drawing/2014/main" id="{DEEC8D74-C90E-D8CF-1DFF-4D99E72BC316}"/>
              </a:ext>
            </a:extLst>
          </p:cNvPr>
          <p:cNvSpPr>
            <a:spLocks noGrp="1"/>
          </p:cNvSpPr>
          <p:nvPr>
            <p:ph type="body" sz="quarter" idx="21" hasCustomPrompt="1"/>
          </p:nvPr>
        </p:nvSpPr>
        <p:spPr>
          <a:xfrm>
            <a:off x="6096000" y="2865973"/>
            <a:ext cx="4572000" cy="486827"/>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sz="1200"/>
              <a:t>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a:t>
            </a:r>
            <a:r>
              <a:rPr lang="en-US" sz="1200">
                <a:solidFill>
                  <a:srgbClr val="717E8B"/>
                </a:solidFill>
                <a:latin typeface="Roboto"/>
                <a:ea typeface="Roboto"/>
                <a:cs typeface="Roboto"/>
                <a:sym typeface="Roboto"/>
              </a:rPr>
              <a:t>et dolore.</a:t>
            </a:r>
            <a:endParaRPr lang="en-US"/>
          </a:p>
        </p:txBody>
      </p:sp>
      <p:sp>
        <p:nvSpPr>
          <p:cNvPr id="35" name="Text Placeholder 22">
            <a:extLst>
              <a:ext uri="{FF2B5EF4-FFF2-40B4-BE49-F238E27FC236}">
                <a16:creationId xmlns:a16="http://schemas.microsoft.com/office/drawing/2014/main" id="{70ADAB54-37D3-8F30-6FC1-153724F6F574}"/>
              </a:ext>
            </a:extLst>
          </p:cNvPr>
          <p:cNvSpPr>
            <a:spLocks noGrp="1"/>
          </p:cNvSpPr>
          <p:nvPr>
            <p:ph type="body" sz="quarter" idx="22" hasCustomPrompt="1"/>
          </p:nvPr>
        </p:nvSpPr>
        <p:spPr>
          <a:xfrm>
            <a:off x="6096000" y="3618111"/>
            <a:ext cx="4572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Second Point</a:t>
            </a:r>
          </a:p>
        </p:txBody>
      </p:sp>
      <p:sp>
        <p:nvSpPr>
          <p:cNvPr id="38" name="Text Placeholder 33">
            <a:extLst>
              <a:ext uri="{FF2B5EF4-FFF2-40B4-BE49-F238E27FC236}">
                <a16:creationId xmlns:a16="http://schemas.microsoft.com/office/drawing/2014/main" id="{86722F80-E81E-021A-79B8-52CD89EEB85B}"/>
              </a:ext>
            </a:extLst>
          </p:cNvPr>
          <p:cNvSpPr>
            <a:spLocks noGrp="1"/>
          </p:cNvSpPr>
          <p:nvPr>
            <p:ph type="body" sz="quarter" idx="23" hasCustomPrompt="1"/>
          </p:nvPr>
        </p:nvSpPr>
        <p:spPr>
          <a:xfrm>
            <a:off x="6096000" y="3951383"/>
            <a:ext cx="4572000" cy="696817"/>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incididunt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ut</a:t>
            </a:r>
            <a:r>
              <a:rPr lang="en-US" sz="1200">
                <a:solidFill>
                  <a:srgbClr val="717E8B"/>
                </a:solidFill>
                <a:latin typeface="Roboto"/>
                <a:ea typeface="Roboto"/>
                <a:cs typeface="Roboto"/>
                <a:sym typeface="Roboto"/>
              </a:rPr>
              <a:t> labore et dolore magna </a:t>
            </a:r>
            <a:r>
              <a:rPr lang="en-US" sz="1200" err="1">
                <a:solidFill>
                  <a:srgbClr val="717E8B"/>
                </a:solidFill>
                <a:latin typeface="Roboto"/>
                <a:ea typeface="Roboto"/>
                <a:cs typeface="Roboto"/>
                <a:sym typeface="Roboto"/>
              </a:rPr>
              <a:t>aliqua</a:t>
            </a:r>
            <a:r>
              <a:rPr lang="en-US" sz="1200">
                <a:solidFill>
                  <a:srgbClr val="717E8B"/>
                </a:solidFill>
                <a:latin typeface="Roboto"/>
                <a:ea typeface="Roboto"/>
                <a:cs typeface="Roboto"/>
                <a:sym typeface="Roboto"/>
              </a:rPr>
              <a:t>. Ut </a:t>
            </a:r>
            <a:r>
              <a:rPr lang="en-US" sz="1200" err="1">
                <a:solidFill>
                  <a:srgbClr val="717E8B"/>
                </a:solidFill>
                <a:latin typeface="Roboto"/>
                <a:ea typeface="Roboto"/>
                <a:cs typeface="Roboto"/>
                <a:sym typeface="Roboto"/>
              </a:rPr>
              <a:t>enim</a:t>
            </a:r>
            <a:r>
              <a:rPr lang="en-US" sz="1200">
                <a:solidFill>
                  <a:srgbClr val="717E8B"/>
                </a:solidFill>
                <a:latin typeface="Roboto"/>
                <a:ea typeface="Roboto"/>
                <a:cs typeface="Roboto"/>
                <a:sym typeface="Roboto"/>
              </a:rPr>
              <a:t> ad </a:t>
            </a:r>
            <a:r>
              <a:rPr lang="en-US" sz="1200" err="1">
                <a:solidFill>
                  <a:srgbClr val="717E8B"/>
                </a:solidFill>
                <a:latin typeface="Roboto"/>
                <a:ea typeface="Roboto"/>
                <a:cs typeface="Roboto"/>
                <a:sym typeface="Roboto"/>
              </a:rPr>
              <a:t>commodo</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consequat</a:t>
            </a:r>
            <a:r>
              <a:rPr lang="en-US" sz="1200">
                <a:solidFill>
                  <a:srgbClr val="717E8B"/>
                </a:solidFill>
                <a:latin typeface="Roboto"/>
                <a:ea typeface="Roboto"/>
                <a:cs typeface="Roboto"/>
                <a:sym typeface="Roboto"/>
              </a:rPr>
              <a:t>.</a:t>
            </a:r>
          </a:p>
        </p:txBody>
      </p:sp>
      <p:sp>
        <p:nvSpPr>
          <p:cNvPr id="39" name="Text Placeholder 22">
            <a:extLst>
              <a:ext uri="{FF2B5EF4-FFF2-40B4-BE49-F238E27FC236}">
                <a16:creationId xmlns:a16="http://schemas.microsoft.com/office/drawing/2014/main" id="{A10E5B7D-F895-5678-E0B6-2DDE71152862}"/>
              </a:ext>
            </a:extLst>
          </p:cNvPr>
          <p:cNvSpPr>
            <a:spLocks noGrp="1"/>
          </p:cNvSpPr>
          <p:nvPr>
            <p:ph type="body" sz="quarter" idx="24" hasCustomPrompt="1"/>
          </p:nvPr>
        </p:nvSpPr>
        <p:spPr>
          <a:xfrm>
            <a:off x="6096000" y="4940387"/>
            <a:ext cx="4572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Third Point</a:t>
            </a:r>
          </a:p>
        </p:txBody>
      </p:sp>
      <p:sp>
        <p:nvSpPr>
          <p:cNvPr id="40" name="Text Placeholder 33">
            <a:extLst>
              <a:ext uri="{FF2B5EF4-FFF2-40B4-BE49-F238E27FC236}">
                <a16:creationId xmlns:a16="http://schemas.microsoft.com/office/drawing/2014/main" id="{60671352-15A5-E4E0-0324-E8BDDD066FB7}"/>
              </a:ext>
            </a:extLst>
          </p:cNvPr>
          <p:cNvSpPr>
            <a:spLocks noGrp="1"/>
          </p:cNvSpPr>
          <p:nvPr>
            <p:ph type="body" sz="quarter" idx="25" hasCustomPrompt="1"/>
          </p:nvPr>
        </p:nvSpPr>
        <p:spPr>
          <a:xfrm>
            <a:off x="6096000" y="5273659"/>
            <a:ext cx="4572000" cy="669941"/>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incididunt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ut</a:t>
            </a:r>
            <a:r>
              <a:rPr lang="en-US" sz="1200">
                <a:solidFill>
                  <a:srgbClr val="717E8B"/>
                </a:solidFill>
                <a:latin typeface="Roboto"/>
                <a:ea typeface="Roboto"/>
                <a:cs typeface="Roboto"/>
                <a:sym typeface="Roboto"/>
              </a:rPr>
              <a:t> labore et dolore magna </a:t>
            </a:r>
            <a:r>
              <a:rPr lang="en-US" sz="1200" err="1">
                <a:solidFill>
                  <a:srgbClr val="717E8B"/>
                </a:solidFill>
                <a:latin typeface="Roboto"/>
                <a:ea typeface="Roboto"/>
                <a:cs typeface="Roboto"/>
                <a:sym typeface="Roboto"/>
              </a:rPr>
              <a:t>aliqua</a:t>
            </a:r>
            <a:r>
              <a:rPr lang="en-US" sz="1200">
                <a:solidFill>
                  <a:srgbClr val="717E8B"/>
                </a:solidFill>
                <a:latin typeface="Roboto"/>
                <a:ea typeface="Roboto"/>
                <a:cs typeface="Roboto"/>
                <a:sym typeface="Roboto"/>
              </a:rPr>
              <a:t>. Ut </a:t>
            </a:r>
            <a:r>
              <a:rPr lang="en-US" sz="1200" err="1">
                <a:solidFill>
                  <a:srgbClr val="717E8B"/>
                </a:solidFill>
                <a:latin typeface="Roboto"/>
                <a:ea typeface="Roboto"/>
                <a:cs typeface="Roboto"/>
                <a:sym typeface="Roboto"/>
              </a:rPr>
              <a:t>enim</a:t>
            </a:r>
            <a:r>
              <a:rPr lang="en-US" sz="1200">
                <a:solidFill>
                  <a:srgbClr val="717E8B"/>
                </a:solidFill>
                <a:latin typeface="Roboto"/>
                <a:ea typeface="Roboto"/>
                <a:cs typeface="Roboto"/>
                <a:sym typeface="Roboto"/>
              </a:rPr>
              <a:t> ad </a:t>
            </a:r>
            <a:r>
              <a:rPr lang="en-US" sz="1200" err="1">
                <a:solidFill>
                  <a:srgbClr val="717E8B"/>
                </a:solidFill>
                <a:latin typeface="Roboto"/>
                <a:ea typeface="Roboto"/>
                <a:cs typeface="Roboto"/>
                <a:sym typeface="Roboto"/>
              </a:rPr>
              <a:t>commodo</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consequat</a:t>
            </a:r>
            <a:r>
              <a:rPr lang="en-US" sz="1200">
                <a:solidFill>
                  <a:srgbClr val="717E8B"/>
                </a:solidFill>
                <a:latin typeface="Roboto"/>
                <a:ea typeface="Roboto"/>
                <a:cs typeface="Roboto"/>
                <a:sym typeface="Roboto"/>
              </a:rPr>
              <a:t>.</a:t>
            </a:r>
          </a:p>
        </p:txBody>
      </p:sp>
      <p:sp>
        <p:nvSpPr>
          <p:cNvPr id="43" name="Picture Placeholder 47">
            <a:extLst>
              <a:ext uri="{FF2B5EF4-FFF2-40B4-BE49-F238E27FC236}">
                <a16:creationId xmlns:a16="http://schemas.microsoft.com/office/drawing/2014/main" id="{F5AAF7A9-EF95-5D67-63C5-60A0B1AD802E}"/>
              </a:ext>
            </a:extLst>
          </p:cNvPr>
          <p:cNvSpPr>
            <a:spLocks noGrp="1"/>
          </p:cNvSpPr>
          <p:nvPr>
            <p:ph type="pic" sz="quarter" idx="28" hasCustomPrompt="1"/>
          </p:nvPr>
        </p:nvSpPr>
        <p:spPr>
          <a:xfrm>
            <a:off x="-1903022" y="2602006"/>
            <a:ext cx="7152714" cy="3561513"/>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t>Insert image here,</a:t>
            </a:r>
            <a:br>
              <a:rPr lang="en-US"/>
            </a:br>
            <a:r>
              <a:rPr lang="en-US"/>
              <a:t>or fill with brand color.</a:t>
            </a:r>
          </a:p>
        </p:txBody>
      </p:sp>
      <p:sp>
        <p:nvSpPr>
          <p:cNvPr id="4" name="TextBox 9">
            <a:extLst>
              <a:ext uri="{FF2B5EF4-FFF2-40B4-BE49-F238E27FC236}">
                <a16:creationId xmlns:a16="http://schemas.microsoft.com/office/drawing/2014/main" id="{0B427BE2-A900-C589-1350-8AE6B7F38E64}"/>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5" name="TextBox 23">
            <a:extLst>
              <a:ext uri="{FF2B5EF4-FFF2-40B4-BE49-F238E27FC236}">
                <a16:creationId xmlns:a16="http://schemas.microsoft.com/office/drawing/2014/main" id="{1148604C-C01A-4B2A-A40B-D132681960B3}"/>
              </a:ext>
            </a:extLst>
          </p:cNvPr>
          <p:cNvSpPr txBox="1"/>
          <p:nvPr userDrawn="1"/>
        </p:nvSpPr>
        <p:spPr>
          <a:xfrm>
            <a:off x="609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extLst>
      <p:ext uri="{BB962C8B-B14F-4D97-AF65-F5344CB8AC3E}">
        <p14:creationId xmlns:p14="http://schemas.microsoft.com/office/powerpoint/2010/main" val="113535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Layout - 6 Points">
    <p:spTree>
      <p:nvGrpSpPr>
        <p:cNvPr id="1" name=""/>
        <p:cNvGrpSpPr/>
        <p:nvPr/>
      </p:nvGrpSpPr>
      <p:grpSpPr>
        <a:xfrm>
          <a:off x="0" y="0"/>
          <a:ext cx="0" cy="0"/>
          <a:chOff x="0" y="0"/>
          <a:chExt cx="0" cy="0"/>
        </a:xfrm>
      </p:grpSpPr>
      <p:sp>
        <p:nvSpPr>
          <p:cNvPr id="22" name="Text Placeholder 22">
            <a:extLst>
              <a:ext uri="{FF2B5EF4-FFF2-40B4-BE49-F238E27FC236}">
                <a16:creationId xmlns:a16="http://schemas.microsoft.com/office/drawing/2014/main" id="{8124B963-0B18-A920-08E8-0C6735B49421}"/>
              </a:ext>
            </a:extLst>
          </p:cNvPr>
          <p:cNvSpPr>
            <a:spLocks noGrp="1"/>
          </p:cNvSpPr>
          <p:nvPr>
            <p:ph type="body" sz="quarter" idx="10" hasCustomPrompt="1"/>
          </p:nvPr>
        </p:nvSpPr>
        <p:spPr>
          <a:xfrm>
            <a:off x="609600" y="930918"/>
            <a:ext cx="4572000" cy="1126482"/>
          </a:xfrm>
          <a:ln>
            <a:noFill/>
          </a:ln>
        </p:spPr>
        <p:txBody>
          <a:bodyPr anchor="t">
            <a:noAutofit/>
          </a:bodyPr>
          <a:lstStyle>
            <a:lvl1pPr marL="0" indent="0">
              <a:buNone/>
              <a:defRPr sz="3200" b="0" i="0">
                <a:solidFill>
                  <a:schemeClr val="tx1"/>
                </a:solidFill>
                <a:latin typeface="Arial" panose="020B0604020202020204" pitchFamily="34" charset="0"/>
                <a:cs typeface="Arial" panose="020B0604020202020204" pitchFamily="34" charset="0"/>
              </a:defRPr>
            </a:lvl1pPr>
          </a:lstStyle>
          <a:p>
            <a:pPr lvl="0"/>
            <a:r>
              <a:rPr lang="en-US"/>
              <a:t>Insert Slide Title in this Text Box</a:t>
            </a:r>
          </a:p>
        </p:txBody>
      </p:sp>
      <p:sp>
        <p:nvSpPr>
          <p:cNvPr id="23" name="Text Placeholder 25">
            <a:extLst>
              <a:ext uri="{FF2B5EF4-FFF2-40B4-BE49-F238E27FC236}">
                <a16:creationId xmlns:a16="http://schemas.microsoft.com/office/drawing/2014/main" id="{E1229EEB-17A0-2AC7-57BD-6E6AB6924372}"/>
              </a:ext>
            </a:extLst>
          </p:cNvPr>
          <p:cNvSpPr>
            <a:spLocks noGrp="1"/>
          </p:cNvSpPr>
          <p:nvPr>
            <p:ph type="body" sz="quarter" idx="11" hasCustomPrompt="1"/>
          </p:nvPr>
        </p:nvSpPr>
        <p:spPr>
          <a:xfrm>
            <a:off x="609600" y="615775"/>
            <a:ext cx="4572000" cy="309407"/>
          </a:xfrm>
        </p:spPr>
        <p:txBody>
          <a:bodyPr>
            <a:noAutofit/>
          </a:bodyPr>
          <a:lstStyle>
            <a:lvl1pPr marL="0" indent="0">
              <a:buNone/>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a:t>SECTION TITLE</a:t>
            </a:r>
          </a:p>
        </p:txBody>
      </p:sp>
      <p:sp>
        <p:nvSpPr>
          <p:cNvPr id="25" name="Text Placeholder 22">
            <a:extLst>
              <a:ext uri="{FF2B5EF4-FFF2-40B4-BE49-F238E27FC236}">
                <a16:creationId xmlns:a16="http://schemas.microsoft.com/office/drawing/2014/main" id="{65FADFAD-963D-7D20-CD10-8D493B5E5AB3}"/>
              </a:ext>
            </a:extLst>
          </p:cNvPr>
          <p:cNvSpPr>
            <a:spLocks noGrp="1"/>
          </p:cNvSpPr>
          <p:nvPr>
            <p:ph type="body" sz="quarter" idx="19" hasCustomPrompt="1"/>
          </p:nvPr>
        </p:nvSpPr>
        <p:spPr>
          <a:xfrm>
            <a:off x="6096000" y="615775"/>
            <a:ext cx="5486400" cy="391743"/>
          </a:xfrm>
          <a:ln>
            <a:noFill/>
          </a:ln>
        </p:spPr>
        <p:txBody>
          <a:bodyPr anchor="t">
            <a:noAutofit/>
          </a:bodyPr>
          <a:lstStyle>
            <a:lvl1pPr marL="0" indent="0">
              <a:buNone/>
              <a:defRPr sz="2000" b="0" i="0">
                <a:solidFill>
                  <a:schemeClr val="accent2"/>
                </a:solidFill>
                <a:latin typeface="Arial" panose="020B0604020202020204" pitchFamily="34" charset="0"/>
                <a:cs typeface="Arial" panose="020B0604020202020204" pitchFamily="34" charset="0"/>
              </a:defRPr>
            </a:lvl1pPr>
          </a:lstStyle>
          <a:p>
            <a:pPr lvl="0"/>
            <a:r>
              <a:rPr lang="en-US"/>
              <a:t>Insert main takeaway here.</a:t>
            </a:r>
          </a:p>
        </p:txBody>
      </p:sp>
      <p:sp>
        <p:nvSpPr>
          <p:cNvPr id="29" name="Text Placeholder 25">
            <a:extLst>
              <a:ext uri="{FF2B5EF4-FFF2-40B4-BE49-F238E27FC236}">
                <a16:creationId xmlns:a16="http://schemas.microsoft.com/office/drawing/2014/main" id="{57966C21-2CD1-5A71-9B22-EF79ECF5416E}"/>
              </a:ext>
            </a:extLst>
          </p:cNvPr>
          <p:cNvSpPr>
            <a:spLocks noGrp="1"/>
          </p:cNvSpPr>
          <p:nvPr>
            <p:ph type="body" sz="quarter" idx="12" hasCustomPrompt="1"/>
          </p:nvPr>
        </p:nvSpPr>
        <p:spPr>
          <a:xfrm>
            <a:off x="6096000" y="1035754"/>
            <a:ext cx="5486400" cy="932255"/>
          </a:xfrm>
        </p:spPr>
        <p:txBody>
          <a:bodyPr>
            <a:noAutofit/>
          </a:bodyPr>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6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algn="l">
              <a:lnSpc>
                <a:spcPts val="2000"/>
              </a:lnSpc>
            </a:pPr>
            <a:r>
              <a:rPr lang="en-US" sz="1600">
                <a:solidFill>
                  <a:srgbClr val="717E8B"/>
                </a:solidFill>
                <a:latin typeface="Roboto"/>
                <a:ea typeface="Roboto"/>
                <a:cs typeface="Roboto"/>
                <a:sym typeface="Roboto"/>
              </a:rPr>
              <a:t>Lorem ipsum dolor sit </a:t>
            </a:r>
            <a:r>
              <a:rPr lang="en-US" sz="1600" err="1">
                <a:solidFill>
                  <a:srgbClr val="717E8B"/>
                </a:solidFill>
                <a:latin typeface="Roboto"/>
                <a:ea typeface="Roboto"/>
                <a:cs typeface="Roboto"/>
                <a:sym typeface="Roboto"/>
              </a:rPr>
              <a:t>amet</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consectetur</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adipiscing</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elit</a:t>
            </a:r>
            <a:r>
              <a:rPr lang="en-US" sz="1600">
                <a:solidFill>
                  <a:srgbClr val="717E8B"/>
                </a:solidFill>
                <a:latin typeface="Roboto"/>
                <a:ea typeface="Roboto"/>
                <a:cs typeface="Roboto"/>
                <a:sym typeface="Roboto"/>
              </a:rPr>
              <a:t>, sed do </a:t>
            </a:r>
            <a:r>
              <a:rPr lang="en-US" sz="1600" err="1">
                <a:solidFill>
                  <a:srgbClr val="717E8B"/>
                </a:solidFill>
                <a:latin typeface="Roboto"/>
                <a:ea typeface="Roboto"/>
                <a:cs typeface="Roboto"/>
                <a:sym typeface="Roboto"/>
              </a:rPr>
              <a:t>eiusmod</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tempor</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incididunt</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ut</a:t>
            </a:r>
            <a:r>
              <a:rPr lang="en-US" sz="1600">
                <a:solidFill>
                  <a:srgbClr val="717E8B"/>
                </a:solidFill>
                <a:latin typeface="Roboto"/>
                <a:ea typeface="Roboto"/>
                <a:cs typeface="Roboto"/>
                <a:sym typeface="Roboto"/>
              </a:rPr>
              <a:t> labore et dolore magna </a:t>
            </a:r>
            <a:r>
              <a:rPr lang="en-US" sz="1600" err="1">
                <a:solidFill>
                  <a:srgbClr val="717E8B"/>
                </a:solidFill>
                <a:latin typeface="Roboto"/>
                <a:ea typeface="Roboto"/>
                <a:cs typeface="Roboto"/>
                <a:sym typeface="Roboto"/>
              </a:rPr>
              <a:t>aliqua</a:t>
            </a:r>
            <a:r>
              <a:rPr lang="en-US" sz="1600">
                <a:solidFill>
                  <a:srgbClr val="717E8B"/>
                </a:solidFill>
                <a:latin typeface="Roboto"/>
                <a:ea typeface="Roboto"/>
                <a:cs typeface="Roboto"/>
                <a:sym typeface="Roboto"/>
              </a:rPr>
              <a:t>. Ut </a:t>
            </a:r>
            <a:r>
              <a:rPr lang="en-US" sz="1600" err="1">
                <a:solidFill>
                  <a:srgbClr val="717E8B"/>
                </a:solidFill>
                <a:latin typeface="Roboto"/>
                <a:ea typeface="Roboto"/>
                <a:cs typeface="Roboto"/>
                <a:sym typeface="Roboto"/>
              </a:rPr>
              <a:t>enim</a:t>
            </a:r>
            <a:r>
              <a:rPr lang="en-US" sz="1600">
                <a:solidFill>
                  <a:srgbClr val="717E8B"/>
                </a:solidFill>
                <a:latin typeface="Roboto"/>
                <a:ea typeface="Roboto"/>
                <a:cs typeface="Roboto"/>
                <a:sym typeface="Roboto"/>
              </a:rPr>
              <a:t> ad </a:t>
            </a:r>
            <a:r>
              <a:rPr lang="en-US" sz="1600" err="1">
                <a:solidFill>
                  <a:srgbClr val="717E8B"/>
                </a:solidFill>
                <a:latin typeface="Roboto"/>
                <a:ea typeface="Roboto"/>
                <a:cs typeface="Roboto"/>
                <a:sym typeface="Roboto"/>
              </a:rPr>
              <a:t>commodo</a:t>
            </a:r>
            <a:r>
              <a:rPr lang="en-US" sz="1600">
                <a:solidFill>
                  <a:srgbClr val="717E8B"/>
                </a:solidFill>
                <a:latin typeface="Roboto"/>
                <a:ea typeface="Roboto"/>
                <a:cs typeface="Roboto"/>
                <a:sym typeface="Roboto"/>
              </a:rPr>
              <a:t> </a:t>
            </a:r>
            <a:r>
              <a:rPr lang="en-US" sz="1600" err="1">
                <a:solidFill>
                  <a:srgbClr val="717E8B"/>
                </a:solidFill>
                <a:latin typeface="Roboto"/>
                <a:ea typeface="Roboto"/>
                <a:cs typeface="Roboto"/>
                <a:sym typeface="Roboto"/>
              </a:rPr>
              <a:t>consequat</a:t>
            </a:r>
            <a:r>
              <a:rPr lang="en-US" sz="1600">
                <a:solidFill>
                  <a:srgbClr val="717E8B"/>
                </a:solidFill>
                <a:latin typeface="Roboto"/>
                <a:ea typeface="Roboto"/>
                <a:cs typeface="Roboto"/>
                <a:sym typeface="Roboto"/>
              </a:rPr>
              <a:t>.</a:t>
            </a:r>
            <a:endParaRPr lang="en-US"/>
          </a:p>
        </p:txBody>
      </p:sp>
      <p:sp>
        <p:nvSpPr>
          <p:cNvPr id="31" name="Text Placeholder 22">
            <a:extLst>
              <a:ext uri="{FF2B5EF4-FFF2-40B4-BE49-F238E27FC236}">
                <a16:creationId xmlns:a16="http://schemas.microsoft.com/office/drawing/2014/main" id="{EBEC8969-8CD7-BCB2-A5B5-C6F0F7339858}"/>
              </a:ext>
            </a:extLst>
          </p:cNvPr>
          <p:cNvSpPr>
            <a:spLocks noGrp="1"/>
          </p:cNvSpPr>
          <p:nvPr>
            <p:ph type="body" sz="quarter" idx="20" hasCustomPrompt="1"/>
          </p:nvPr>
        </p:nvSpPr>
        <p:spPr>
          <a:xfrm>
            <a:off x="6096000" y="2532701"/>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First Point</a:t>
            </a:r>
          </a:p>
        </p:txBody>
      </p:sp>
      <p:sp>
        <p:nvSpPr>
          <p:cNvPr id="34" name="Text Placeholder 33">
            <a:extLst>
              <a:ext uri="{FF2B5EF4-FFF2-40B4-BE49-F238E27FC236}">
                <a16:creationId xmlns:a16="http://schemas.microsoft.com/office/drawing/2014/main" id="{DEEC8D74-C90E-D8CF-1DFF-4D99E72BC316}"/>
              </a:ext>
            </a:extLst>
          </p:cNvPr>
          <p:cNvSpPr>
            <a:spLocks noGrp="1"/>
          </p:cNvSpPr>
          <p:nvPr>
            <p:ph type="body" sz="quarter" idx="21" hasCustomPrompt="1"/>
          </p:nvPr>
        </p:nvSpPr>
        <p:spPr>
          <a:xfrm>
            <a:off x="6096000" y="2865972"/>
            <a:ext cx="2667000" cy="639227"/>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sz="1200"/>
              <a:t>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a:t>
            </a:r>
            <a:endParaRPr lang="en-US"/>
          </a:p>
        </p:txBody>
      </p:sp>
      <p:sp>
        <p:nvSpPr>
          <p:cNvPr id="35" name="Text Placeholder 22">
            <a:extLst>
              <a:ext uri="{FF2B5EF4-FFF2-40B4-BE49-F238E27FC236}">
                <a16:creationId xmlns:a16="http://schemas.microsoft.com/office/drawing/2014/main" id="{70ADAB54-37D3-8F30-6FC1-153724F6F574}"/>
              </a:ext>
            </a:extLst>
          </p:cNvPr>
          <p:cNvSpPr>
            <a:spLocks noGrp="1"/>
          </p:cNvSpPr>
          <p:nvPr>
            <p:ph type="body" sz="quarter" idx="22" hasCustomPrompt="1"/>
          </p:nvPr>
        </p:nvSpPr>
        <p:spPr>
          <a:xfrm>
            <a:off x="6096000" y="3733800"/>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Second Point</a:t>
            </a:r>
          </a:p>
        </p:txBody>
      </p:sp>
      <p:sp>
        <p:nvSpPr>
          <p:cNvPr id="38" name="Text Placeholder 33">
            <a:extLst>
              <a:ext uri="{FF2B5EF4-FFF2-40B4-BE49-F238E27FC236}">
                <a16:creationId xmlns:a16="http://schemas.microsoft.com/office/drawing/2014/main" id="{86722F80-E81E-021A-79B8-52CD89EEB85B}"/>
              </a:ext>
            </a:extLst>
          </p:cNvPr>
          <p:cNvSpPr>
            <a:spLocks noGrp="1"/>
          </p:cNvSpPr>
          <p:nvPr>
            <p:ph type="body" sz="quarter" idx="23" hasCustomPrompt="1"/>
          </p:nvPr>
        </p:nvSpPr>
        <p:spPr>
          <a:xfrm>
            <a:off x="6096000" y="4067072"/>
            <a:ext cx="2667000" cy="657328"/>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a:t>
            </a:r>
          </a:p>
        </p:txBody>
      </p:sp>
      <p:sp>
        <p:nvSpPr>
          <p:cNvPr id="39" name="Text Placeholder 22">
            <a:extLst>
              <a:ext uri="{FF2B5EF4-FFF2-40B4-BE49-F238E27FC236}">
                <a16:creationId xmlns:a16="http://schemas.microsoft.com/office/drawing/2014/main" id="{A10E5B7D-F895-5678-E0B6-2DDE71152862}"/>
              </a:ext>
            </a:extLst>
          </p:cNvPr>
          <p:cNvSpPr>
            <a:spLocks noGrp="1"/>
          </p:cNvSpPr>
          <p:nvPr>
            <p:ph type="body" sz="quarter" idx="24" hasCustomPrompt="1"/>
          </p:nvPr>
        </p:nvSpPr>
        <p:spPr>
          <a:xfrm>
            <a:off x="6096000" y="4940387"/>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Third Point</a:t>
            </a:r>
          </a:p>
        </p:txBody>
      </p:sp>
      <p:sp>
        <p:nvSpPr>
          <p:cNvPr id="40" name="Text Placeholder 33">
            <a:extLst>
              <a:ext uri="{FF2B5EF4-FFF2-40B4-BE49-F238E27FC236}">
                <a16:creationId xmlns:a16="http://schemas.microsoft.com/office/drawing/2014/main" id="{60671352-15A5-E4E0-0324-E8BDDD066FB7}"/>
              </a:ext>
            </a:extLst>
          </p:cNvPr>
          <p:cNvSpPr>
            <a:spLocks noGrp="1"/>
          </p:cNvSpPr>
          <p:nvPr>
            <p:ph type="body" sz="quarter" idx="25" hasCustomPrompt="1"/>
          </p:nvPr>
        </p:nvSpPr>
        <p:spPr>
          <a:xfrm>
            <a:off x="6096000" y="5273659"/>
            <a:ext cx="2667000" cy="669941"/>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incididunt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ut.</a:t>
            </a:r>
            <a:endParaRPr lang="en-US" sz="1200">
              <a:solidFill>
                <a:srgbClr val="717E8B"/>
              </a:solidFill>
              <a:latin typeface="Roboto"/>
              <a:ea typeface="Roboto"/>
              <a:cs typeface="Roboto"/>
              <a:sym typeface="Roboto"/>
            </a:endParaRPr>
          </a:p>
        </p:txBody>
      </p:sp>
      <p:sp>
        <p:nvSpPr>
          <p:cNvPr id="43" name="Picture Placeholder 47">
            <a:extLst>
              <a:ext uri="{FF2B5EF4-FFF2-40B4-BE49-F238E27FC236}">
                <a16:creationId xmlns:a16="http://schemas.microsoft.com/office/drawing/2014/main" id="{F5AAF7A9-EF95-5D67-63C5-60A0B1AD802E}"/>
              </a:ext>
            </a:extLst>
          </p:cNvPr>
          <p:cNvSpPr>
            <a:spLocks noGrp="1"/>
          </p:cNvSpPr>
          <p:nvPr>
            <p:ph type="pic" sz="quarter" idx="28" hasCustomPrompt="1"/>
          </p:nvPr>
        </p:nvSpPr>
        <p:spPr>
          <a:xfrm>
            <a:off x="-1903022" y="2602006"/>
            <a:ext cx="7152714" cy="3561513"/>
          </a:xfrm>
          <a:prstGeom prst="roundRect">
            <a:avLst>
              <a:gd name="adj" fmla="val 50000"/>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Insert image here,</a:t>
            </a:r>
            <a:br>
              <a:rPr lang="en-US"/>
            </a:br>
            <a:r>
              <a:rPr lang="en-US"/>
              <a:t>or fill with brand color.</a:t>
            </a:r>
          </a:p>
        </p:txBody>
      </p:sp>
      <p:sp>
        <p:nvSpPr>
          <p:cNvPr id="4" name="TextBox 9">
            <a:extLst>
              <a:ext uri="{FF2B5EF4-FFF2-40B4-BE49-F238E27FC236}">
                <a16:creationId xmlns:a16="http://schemas.microsoft.com/office/drawing/2014/main" id="{0B427BE2-A900-C589-1350-8AE6B7F38E64}"/>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5" name="TextBox 23">
            <a:extLst>
              <a:ext uri="{FF2B5EF4-FFF2-40B4-BE49-F238E27FC236}">
                <a16:creationId xmlns:a16="http://schemas.microsoft.com/office/drawing/2014/main" id="{1148604C-C01A-4B2A-A40B-D132681960B3}"/>
              </a:ext>
            </a:extLst>
          </p:cNvPr>
          <p:cNvSpPr txBox="1"/>
          <p:nvPr userDrawn="1"/>
        </p:nvSpPr>
        <p:spPr>
          <a:xfrm>
            <a:off x="609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
        <p:nvSpPr>
          <p:cNvPr id="2" name="Text Placeholder 22">
            <a:extLst>
              <a:ext uri="{FF2B5EF4-FFF2-40B4-BE49-F238E27FC236}">
                <a16:creationId xmlns:a16="http://schemas.microsoft.com/office/drawing/2014/main" id="{98D0B929-C167-C413-D8DB-C75CAFA31F6C}"/>
              </a:ext>
            </a:extLst>
          </p:cNvPr>
          <p:cNvSpPr>
            <a:spLocks noGrp="1"/>
          </p:cNvSpPr>
          <p:nvPr>
            <p:ph type="body" sz="quarter" idx="29" hasCustomPrompt="1"/>
          </p:nvPr>
        </p:nvSpPr>
        <p:spPr>
          <a:xfrm>
            <a:off x="8920480" y="2532701"/>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Fourth Point</a:t>
            </a:r>
          </a:p>
        </p:txBody>
      </p:sp>
      <p:sp>
        <p:nvSpPr>
          <p:cNvPr id="3" name="Text Placeholder 33">
            <a:extLst>
              <a:ext uri="{FF2B5EF4-FFF2-40B4-BE49-F238E27FC236}">
                <a16:creationId xmlns:a16="http://schemas.microsoft.com/office/drawing/2014/main" id="{FD284360-ED6F-0E95-34CA-9EAEC5C704D1}"/>
              </a:ext>
            </a:extLst>
          </p:cNvPr>
          <p:cNvSpPr>
            <a:spLocks noGrp="1"/>
          </p:cNvSpPr>
          <p:nvPr>
            <p:ph type="body" sz="quarter" idx="30" hasCustomPrompt="1"/>
          </p:nvPr>
        </p:nvSpPr>
        <p:spPr>
          <a:xfrm>
            <a:off x="8920480" y="2865972"/>
            <a:ext cx="2667000" cy="639227"/>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lvl="0"/>
            <a:r>
              <a:rPr lang="en-US" sz="1200"/>
              <a:t>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a:t>
            </a:r>
            <a:endParaRPr lang="en-US"/>
          </a:p>
        </p:txBody>
      </p:sp>
      <p:sp>
        <p:nvSpPr>
          <p:cNvPr id="6" name="Text Placeholder 22">
            <a:extLst>
              <a:ext uri="{FF2B5EF4-FFF2-40B4-BE49-F238E27FC236}">
                <a16:creationId xmlns:a16="http://schemas.microsoft.com/office/drawing/2014/main" id="{72624993-A02C-0A52-E89B-74B05D41A80C}"/>
              </a:ext>
            </a:extLst>
          </p:cNvPr>
          <p:cNvSpPr>
            <a:spLocks noGrp="1"/>
          </p:cNvSpPr>
          <p:nvPr>
            <p:ph type="body" sz="quarter" idx="31" hasCustomPrompt="1"/>
          </p:nvPr>
        </p:nvSpPr>
        <p:spPr>
          <a:xfrm>
            <a:off x="8920480" y="3733800"/>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Fifth Point</a:t>
            </a:r>
          </a:p>
        </p:txBody>
      </p:sp>
      <p:sp>
        <p:nvSpPr>
          <p:cNvPr id="7" name="Text Placeholder 33">
            <a:extLst>
              <a:ext uri="{FF2B5EF4-FFF2-40B4-BE49-F238E27FC236}">
                <a16:creationId xmlns:a16="http://schemas.microsoft.com/office/drawing/2014/main" id="{31A1CA76-9C99-73CC-DEA6-4DB816F430F1}"/>
              </a:ext>
            </a:extLst>
          </p:cNvPr>
          <p:cNvSpPr>
            <a:spLocks noGrp="1"/>
          </p:cNvSpPr>
          <p:nvPr>
            <p:ph type="body" sz="quarter" idx="32" hasCustomPrompt="1"/>
          </p:nvPr>
        </p:nvSpPr>
        <p:spPr>
          <a:xfrm>
            <a:off x="8920480" y="4067072"/>
            <a:ext cx="2667000" cy="657328"/>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a:t>
            </a:r>
          </a:p>
        </p:txBody>
      </p:sp>
      <p:sp>
        <p:nvSpPr>
          <p:cNvPr id="8" name="Text Placeholder 22">
            <a:extLst>
              <a:ext uri="{FF2B5EF4-FFF2-40B4-BE49-F238E27FC236}">
                <a16:creationId xmlns:a16="http://schemas.microsoft.com/office/drawing/2014/main" id="{2DF92160-B18A-5812-1D26-CAB01F157DCD}"/>
              </a:ext>
            </a:extLst>
          </p:cNvPr>
          <p:cNvSpPr>
            <a:spLocks noGrp="1"/>
          </p:cNvSpPr>
          <p:nvPr>
            <p:ph type="body" sz="quarter" idx="33" hasCustomPrompt="1"/>
          </p:nvPr>
        </p:nvSpPr>
        <p:spPr>
          <a:xfrm>
            <a:off x="8920480" y="4940387"/>
            <a:ext cx="2667000" cy="318929"/>
          </a:xfrm>
          <a:ln>
            <a:noFill/>
          </a:ln>
        </p:spPr>
        <p:txBody>
          <a:bodyPr anchor="t">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r>
              <a:rPr lang="en-US"/>
              <a:t>Sixth Point</a:t>
            </a:r>
          </a:p>
        </p:txBody>
      </p:sp>
      <p:sp>
        <p:nvSpPr>
          <p:cNvPr id="9" name="Text Placeholder 33">
            <a:extLst>
              <a:ext uri="{FF2B5EF4-FFF2-40B4-BE49-F238E27FC236}">
                <a16:creationId xmlns:a16="http://schemas.microsoft.com/office/drawing/2014/main" id="{04AD8241-7AC2-D129-D66E-55BD6022D426}"/>
              </a:ext>
            </a:extLst>
          </p:cNvPr>
          <p:cNvSpPr>
            <a:spLocks noGrp="1"/>
          </p:cNvSpPr>
          <p:nvPr>
            <p:ph type="body" sz="quarter" idx="34" hasCustomPrompt="1"/>
          </p:nvPr>
        </p:nvSpPr>
        <p:spPr>
          <a:xfrm>
            <a:off x="8920480" y="5273659"/>
            <a:ext cx="2667000" cy="669941"/>
          </a:xfrm>
        </p:spPr>
        <p:txBody>
          <a:bodyPr>
            <a:noAutofit/>
          </a:bodyPr>
          <a:lstStyle>
            <a:lvl1pPr marL="0" indent="0">
              <a:lnSpc>
                <a:spcPts val="1600"/>
              </a:lnSpc>
              <a:spcBef>
                <a:spcPts val="0"/>
              </a:spcBef>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sed do </a:t>
            </a:r>
            <a:r>
              <a:rPr lang="en-US" sz="1200" err="1">
                <a:solidFill>
                  <a:srgbClr val="717E8B"/>
                </a:solidFill>
                <a:latin typeface="Roboto"/>
                <a:ea typeface="Roboto"/>
                <a:cs typeface="Roboto"/>
                <a:sym typeface="Roboto"/>
              </a:rPr>
              <a:t>eiusmod</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tempor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incididunt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ut.</a:t>
            </a:r>
            <a:endParaRPr lang="en-US" sz="1200">
              <a:solidFill>
                <a:srgbClr val="717E8B"/>
              </a:solidFill>
              <a:latin typeface="Roboto"/>
              <a:ea typeface="Roboto"/>
              <a:cs typeface="Roboto"/>
              <a:sym typeface="Roboto"/>
            </a:endParaRPr>
          </a:p>
        </p:txBody>
      </p:sp>
    </p:spTree>
    <p:extLst>
      <p:ext uri="{BB962C8B-B14F-4D97-AF65-F5344CB8AC3E}">
        <p14:creationId xmlns:p14="http://schemas.microsoft.com/office/powerpoint/2010/main" val="303380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oints Layou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6A664C-D399-AD63-405C-4F5502ED30D6}"/>
              </a:ext>
            </a:extLst>
          </p:cNvPr>
          <p:cNvSpPr/>
          <p:nvPr userDrawn="1"/>
        </p:nvSpPr>
        <p:spPr>
          <a:xfrm>
            <a:off x="-533400" y="-474358"/>
            <a:ext cx="4322185" cy="4363579"/>
          </a:xfrm>
          <a:prstGeom prst="roundRect">
            <a:avLst>
              <a:gd name="adj" fmla="val 63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Picture Placeholder 26">
            <a:extLst>
              <a:ext uri="{FF2B5EF4-FFF2-40B4-BE49-F238E27FC236}">
                <a16:creationId xmlns:a16="http://schemas.microsoft.com/office/drawing/2014/main" id="{6DFB5EB9-405B-9DBD-2CA2-E538ACE82CAD}"/>
              </a:ext>
            </a:extLst>
          </p:cNvPr>
          <p:cNvSpPr>
            <a:spLocks noGrp="1"/>
          </p:cNvSpPr>
          <p:nvPr>
            <p:ph type="pic" sz="quarter" idx="10" hasCustomPrompt="1"/>
          </p:nvPr>
        </p:nvSpPr>
        <p:spPr>
          <a:xfrm>
            <a:off x="-533400" y="3889221"/>
            <a:ext cx="4322184" cy="3425979"/>
          </a:xfrm>
          <a:prstGeom prst="roundRect">
            <a:avLst>
              <a:gd name="adj" fmla="val 6276"/>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Insert image here</a:t>
            </a:r>
          </a:p>
        </p:txBody>
      </p:sp>
      <p:sp>
        <p:nvSpPr>
          <p:cNvPr id="32" name="Text Placeholder 22">
            <a:extLst>
              <a:ext uri="{FF2B5EF4-FFF2-40B4-BE49-F238E27FC236}">
                <a16:creationId xmlns:a16="http://schemas.microsoft.com/office/drawing/2014/main" id="{39FD3E74-C7B9-DA83-51D8-5973ED043768}"/>
              </a:ext>
            </a:extLst>
          </p:cNvPr>
          <p:cNvSpPr>
            <a:spLocks noGrp="1"/>
          </p:cNvSpPr>
          <p:nvPr>
            <p:ph type="body" sz="quarter" idx="11" hasCustomPrompt="1"/>
          </p:nvPr>
        </p:nvSpPr>
        <p:spPr>
          <a:xfrm>
            <a:off x="609600" y="930918"/>
            <a:ext cx="2971800" cy="635520"/>
          </a:xfrm>
          <a:ln>
            <a:noFill/>
          </a:ln>
        </p:spPr>
        <p:txBody>
          <a:bodyPr anchor="t">
            <a:noAutofit/>
          </a:bodyPr>
          <a:lstStyle>
            <a:lvl1pPr marL="0" indent="0">
              <a:buNone/>
              <a:defRPr sz="3600" b="0" i="0">
                <a:solidFill>
                  <a:schemeClr val="bg1"/>
                </a:solidFill>
                <a:latin typeface="Arial" panose="020B0604020202020204" pitchFamily="34" charset="0"/>
                <a:cs typeface="Arial" panose="020B0604020202020204" pitchFamily="34" charset="0"/>
              </a:defRPr>
            </a:lvl1pPr>
          </a:lstStyle>
          <a:p>
            <a:pPr lvl="0"/>
            <a:r>
              <a:rPr lang="en-US"/>
              <a:t>Slide Title</a:t>
            </a:r>
          </a:p>
        </p:txBody>
      </p:sp>
      <p:sp>
        <p:nvSpPr>
          <p:cNvPr id="36" name="Text Placeholder 22">
            <a:extLst>
              <a:ext uri="{FF2B5EF4-FFF2-40B4-BE49-F238E27FC236}">
                <a16:creationId xmlns:a16="http://schemas.microsoft.com/office/drawing/2014/main" id="{E673BEB7-3054-C87C-0246-6A4F71188877}"/>
              </a:ext>
            </a:extLst>
          </p:cNvPr>
          <p:cNvSpPr>
            <a:spLocks noGrp="1"/>
          </p:cNvSpPr>
          <p:nvPr>
            <p:ph type="body" sz="quarter" idx="19" hasCustomPrompt="1"/>
          </p:nvPr>
        </p:nvSpPr>
        <p:spPr>
          <a:xfrm>
            <a:off x="5943599" y="1099376"/>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One</a:t>
            </a:r>
          </a:p>
        </p:txBody>
      </p:sp>
      <p:sp>
        <p:nvSpPr>
          <p:cNvPr id="44" name="Text Placeholder 22">
            <a:extLst>
              <a:ext uri="{FF2B5EF4-FFF2-40B4-BE49-F238E27FC236}">
                <a16:creationId xmlns:a16="http://schemas.microsoft.com/office/drawing/2014/main" id="{2F0ACE07-D985-E49A-BADA-B8F70A34DE3B}"/>
              </a:ext>
            </a:extLst>
          </p:cNvPr>
          <p:cNvSpPr>
            <a:spLocks noGrp="1"/>
          </p:cNvSpPr>
          <p:nvPr>
            <p:ph type="body" sz="quarter" idx="20" hasCustomPrompt="1"/>
          </p:nvPr>
        </p:nvSpPr>
        <p:spPr>
          <a:xfrm>
            <a:off x="5943599" y="2714667"/>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Two</a:t>
            </a:r>
          </a:p>
        </p:txBody>
      </p:sp>
      <p:sp>
        <p:nvSpPr>
          <p:cNvPr id="45" name="Text Placeholder 22">
            <a:extLst>
              <a:ext uri="{FF2B5EF4-FFF2-40B4-BE49-F238E27FC236}">
                <a16:creationId xmlns:a16="http://schemas.microsoft.com/office/drawing/2014/main" id="{BC1E4398-F567-D8D5-D670-C055AE4A5548}"/>
              </a:ext>
            </a:extLst>
          </p:cNvPr>
          <p:cNvSpPr>
            <a:spLocks noGrp="1"/>
          </p:cNvSpPr>
          <p:nvPr>
            <p:ph type="body" sz="quarter" idx="21" hasCustomPrompt="1"/>
          </p:nvPr>
        </p:nvSpPr>
        <p:spPr>
          <a:xfrm>
            <a:off x="5943599" y="4299079"/>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Three</a:t>
            </a:r>
          </a:p>
        </p:txBody>
      </p:sp>
      <p:sp>
        <p:nvSpPr>
          <p:cNvPr id="47" name="Text Placeholder 33">
            <a:extLst>
              <a:ext uri="{FF2B5EF4-FFF2-40B4-BE49-F238E27FC236}">
                <a16:creationId xmlns:a16="http://schemas.microsoft.com/office/drawing/2014/main" id="{092DE7F6-3883-3715-E6B5-179FB2DA2289}"/>
              </a:ext>
            </a:extLst>
          </p:cNvPr>
          <p:cNvSpPr>
            <a:spLocks noGrp="1"/>
          </p:cNvSpPr>
          <p:nvPr>
            <p:ph type="body" sz="quarter" idx="23" hasCustomPrompt="1"/>
          </p:nvPr>
        </p:nvSpPr>
        <p:spPr>
          <a:xfrm>
            <a:off x="5943599" y="1524000"/>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49" name="Text Placeholder 33">
            <a:extLst>
              <a:ext uri="{FF2B5EF4-FFF2-40B4-BE49-F238E27FC236}">
                <a16:creationId xmlns:a16="http://schemas.microsoft.com/office/drawing/2014/main" id="{70559439-CD95-3FDF-A687-205323810BF9}"/>
              </a:ext>
            </a:extLst>
          </p:cNvPr>
          <p:cNvSpPr>
            <a:spLocks noGrp="1"/>
          </p:cNvSpPr>
          <p:nvPr>
            <p:ph type="body" sz="quarter" idx="24" hasCustomPrompt="1"/>
          </p:nvPr>
        </p:nvSpPr>
        <p:spPr>
          <a:xfrm>
            <a:off x="5943599" y="3147287"/>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51" name="Text Placeholder 33">
            <a:extLst>
              <a:ext uri="{FF2B5EF4-FFF2-40B4-BE49-F238E27FC236}">
                <a16:creationId xmlns:a16="http://schemas.microsoft.com/office/drawing/2014/main" id="{A7B8D111-2539-8054-5BC1-238A35B56B31}"/>
              </a:ext>
            </a:extLst>
          </p:cNvPr>
          <p:cNvSpPr>
            <a:spLocks noGrp="1"/>
          </p:cNvSpPr>
          <p:nvPr>
            <p:ph type="body" sz="quarter" idx="25" hasCustomPrompt="1"/>
          </p:nvPr>
        </p:nvSpPr>
        <p:spPr>
          <a:xfrm>
            <a:off x="5943599" y="4731388"/>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55" name="Text Placeholder 22">
            <a:extLst>
              <a:ext uri="{FF2B5EF4-FFF2-40B4-BE49-F238E27FC236}">
                <a16:creationId xmlns:a16="http://schemas.microsoft.com/office/drawing/2014/main" id="{E3264338-360B-F9C0-D56A-DFF0210894B9}"/>
              </a:ext>
            </a:extLst>
          </p:cNvPr>
          <p:cNvSpPr>
            <a:spLocks noGrp="1"/>
          </p:cNvSpPr>
          <p:nvPr>
            <p:ph type="body" sz="quarter" idx="26" hasCustomPrompt="1"/>
          </p:nvPr>
        </p:nvSpPr>
        <p:spPr>
          <a:xfrm>
            <a:off x="5292780" y="1143000"/>
            <a:ext cx="419063" cy="364153"/>
          </a:xfrm>
          <a:ln>
            <a:noFill/>
          </a:ln>
        </p:spPr>
        <p:txBody>
          <a:bodyPr anchor="t">
            <a:noAutofit/>
          </a:bodyPr>
          <a:lstStyle>
            <a:lvl1pPr marL="0" indent="0" algn="ctr">
              <a:buNone/>
              <a:defRPr sz="1800" b="0" i="0">
                <a:solidFill>
                  <a:schemeClr val="accent1"/>
                </a:solidFill>
                <a:latin typeface="Arial" panose="020B0604020202020204" pitchFamily="34" charset="0"/>
                <a:cs typeface="Arial" panose="020B0604020202020204" pitchFamily="34" charset="0"/>
              </a:defRPr>
            </a:lvl1pPr>
          </a:lstStyle>
          <a:p>
            <a:pPr lvl="0"/>
            <a:r>
              <a:rPr lang="en-US"/>
              <a:t>1</a:t>
            </a:r>
          </a:p>
        </p:txBody>
      </p:sp>
      <p:sp>
        <p:nvSpPr>
          <p:cNvPr id="59" name="Text Placeholder 22">
            <a:extLst>
              <a:ext uri="{FF2B5EF4-FFF2-40B4-BE49-F238E27FC236}">
                <a16:creationId xmlns:a16="http://schemas.microsoft.com/office/drawing/2014/main" id="{DE9FA576-03BD-D0A5-5487-D3E1F186D448}"/>
              </a:ext>
            </a:extLst>
          </p:cNvPr>
          <p:cNvSpPr>
            <a:spLocks noGrp="1"/>
          </p:cNvSpPr>
          <p:nvPr>
            <p:ph type="body" sz="quarter" idx="27" hasCustomPrompt="1"/>
          </p:nvPr>
        </p:nvSpPr>
        <p:spPr>
          <a:xfrm>
            <a:off x="5292780" y="2787885"/>
            <a:ext cx="419063" cy="364153"/>
          </a:xfrm>
          <a:ln>
            <a:noFill/>
          </a:ln>
        </p:spPr>
        <p:txBody>
          <a:bodyPr anchor="t">
            <a:noAutofit/>
          </a:bodyPr>
          <a:lstStyle>
            <a:lvl1pPr marL="0" indent="0" algn="ctr">
              <a:buNone/>
              <a:defRPr sz="1800" b="0" i="0">
                <a:solidFill>
                  <a:schemeClr val="accent1"/>
                </a:solidFill>
                <a:latin typeface="Arial" panose="020B0604020202020204" pitchFamily="34" charset="0"/>
                <a:cs typeface="Arial" panose="020B0604020202020204" pitchFamily="34" charset="0"/>
              </a:defRPr>
            </a:lvl1pPr>
          </a:lstStyle>
          <a:p>
            <a:pPr lvl="0"/>
            <a:r>
              <a:rPr lang="en-US"/>
              <a:t>2</a:t>
            </a:r>
          </a:p>
        </p:txBody>
      </p:sp>
      <p:sp>
        <p:nvSpPr>
          <p:cNvPr id="63" name="Text Placeholder 22">
            <a:extLst>
              <a:ext uri="{FF2B5EF4-FFF2-40B4-BE49-F238E27FC236}">
                <a16:creationId xmlns:a16="http://schemas.microsoft.com/office/drawing/2014/main" id="{7AE79145-CC34-8C2E-FB8E-D20AEB9CF341}"/>
              </a:ext>
            </a:extLst>
          </p:cNvPr>
          <p:cNvSpPr>
            <a:spLocks noGrp="1"/>
          </p:cNvSpPr>
          <p:nvPr>
            <p:ph type="body" sz="quarter" idx="28" hasCustomPrompt="1"/>
          </p:nvPr>
        </p:nvSpPr>
        <p:spPr>
          <a:xfrm>
            <a:off x="5292780" y="4366550"/>
            <a:ext cx="419063" cy="364153"/>
          </a:xfrm>
          <a:ln>
            <a:noFill/>
          </a:ln>
        </p:spPr>
        <p:txBody>
          <a:bodyPr anchor="t">
            <a:noAutofit/>
          </a:bodyPr>
          <a:lstStyle>
            <a:lvl1pPr marL="0" indent="0" algn="ctr">
              <a:buNone/>
              <a:defRPr sz="1800" b="0" i="0">
                <a:solidFill>
                  <a:schemeClr val="accent1"/>
                </a:solidFill>
                <a:latin typeface="Arial" panose="020B0604020202020204" pitchFamily="34" charset="0"/>
                <a:cs typeface="Arial" panose="020B0604020202020204" pitchFamily="34" charset="0"/>
              </a:defRPr>
            </a:lvl1pPr>
          </a:lstStyle>
          <a:p>
            <a:pPr lvl="0"/>
            <a:r>
              <a:rPr lang="en-US"/>
              <a:t>3</a:t>
            </a:r>
          </a:p>
        </p:txBody>
      </p:sp>
      <p:sp>
        <p:nvSpPr>
          <p:cNvPr id="2" name="TextBox 9">
            <a:extLst>
              <a:ext uri="{FF2B5EF4-FFF2-40B4-BE49-F238E27FC236}">
                <a16:creationId xmlns:a16="http://schemas.microsoft.com/office/drawing/2014/main" id="{E1A7E68E-93EA-AA01-2AF7-CFC26CE37C94}"/>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4" name="TextBox 23">
            <a:extLst>
              <a:ext uri="{FF2B5EF4-FFF2-40B4-BE49-F238E27FC236}">
                <a16:creationId xmlns:a16="http://schemas.microsoft.com/office/drawing/2014/main" id="{7DB2C8B7-8AA5-69B9-8145-B0A3FD2DE1E1}"/>
              </a:ext>
            </a:extLst>
          </p:cNvPr>
          <p:cNvSpPr txBox="1"/>
          <p:nvPr userDrawn="1"/>
        </p:nvSpPr>
        <p:spPr>
          <a:xfrm>
            <a:off x="5181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extLst>
      <p:ext uri="{BB962C8B-B14F-4D97-AF65-F5344CB8AC3E}">
        <p14:creationId xmlns:p14="http://schemas.microsoft.com/office/powerpoint/2010/main" val="427861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oints Layouts v2">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6A664C-D399-AD63-405C-4F5502ED30D6}"/>
              </a:ext>
            </a:extLst>
          </p:cNvPr>
          <p:cNvSpPr/>
          <p:nvPr userDrawn="1"/>
        </p:nvSpPr>
        <p:spPr>
          <a:xfrm>
            <a:off x="-533400" y="-474358"/>
            <a:ext cx="4322185" cy="4363579"/>
          </a:xfrm>
          <a:prstGeom prst="roundRect">
            <a:avLst>
              <a:gd name="adj" fmla="val 63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8" name="Picture Placeholder 26">
            <a:extLst>
              <a:ext uri="{FF2B5EF4-FFF2-40B4-BE49-F238E27FC236}">
                <a16:creationId xmlns:a16="http://schemas.microsoft.com/office/drawing/2014/main" id="{6DFB5EB9-405B-9DBD-2CA2-E538ACE82CAD}"/>
              </a:ext>
            </a:extLst>
          </p:cNvPr>
          <p:cNvSpPr>
            <a:spLocks noGrp="1"/>
          </p:cNvSpPr>
          <p:nvPr>
            <p:ph type="pic" sz="quarter" idx="10" hasCustomPrompt="1"/>
          </p:nvPr>
        </p:nvSpPr>
        <p:spPr>
          <a:xfrm>
            <a:off x="-533400" y="3889221"/>
            <a:ext cx="4322184" cy="3425979"/>
          </a:xfrm>
          <a:prstGeom prst="roundRect">
            <a:avLst>
              <a:gd name="adj" fmla="val 6276"/>
            </a:avLst>
          </a:prstGeom>
          <a:ln>
            <a:noFill/>
          </a:ln>
        </p:spPr>
        <p:txBody>
          <a:bodyPr anchor="ctr">
            <a:normAutofit/>
          </a:bodyPr>
          <a:lstStyle>
            <a:lvl1pPr marL="0" indent="0" algn="ctr">
              <a:buNone/>
              <a:defRPr sz="18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a:t>Insert image here</a:t>
            </a:r>
          </a:p>
        </p:txBody>
      </p:sp>
      <p:sp>
        <p:nvSpPr>
          <p:cNvPr id="32" name="Text Placeholder 22">
            <a:extLst>
              <a:ext uri="{FF2B5EF4-FFF2-40B4-BE49-F238E27FC236}">
                <a16:creationId xmlns:a16="http://schemas.microsoft.com/office/drawing/2014/main" id="{39FD3E74-C7B9-DA83-51D8-5973ED043768}"/>
              </a:ext>
            </a:extLst>
          </p:cNvPr>
          <p:cNvSpPr>
            <a:spLocks noGrp="1"/>
          </p:cNvSpPr>
          <p:nvPr>
            <p:ph type="body" sz="quarter" idx="11" hasCustomPrompt="1"/>
          </p:nvPr>
        </p:nvSpPr>
        <p:spPr>
          <a:xfrm>
            <a:off x="609600" y="930918"/>
            <a:ext cx="2971800" cy="635520"/>
          </a:xfrm>
          <a:ln>
            <a:noFill/>
          </a:ln>
        </p:spPr>
        <p:txBody>
          <a:bodyPr anchor="t">
            <a:noAutofit/>
          </a:bodyPr>
          <a:lstStyle>
            <a:lvl1pPr marL="0" indent="0">
              <a:buNone/>
              <a:defRPr sz="3600" b="0" i="0">
                <a:solidFill>
                  <a:schemeClr val="bg1"/>
                </a:solidFill>
                <a:latin typeface="Arial" panose="020B0604020202020204" pitchFamily="34" charset="0"/>
                <a:cs typeface="Arial" panose="020B0604020202020204" pitchFamily="34" charset="0"/>
              </a:defRPr>
            </a:lvl1pPr>
          </a:lstStyle>
          <a:p>
            <a:pPr lvl="0"/>
            <a:r>
              <a:rPr lang="en-US"/>
              <a:t>Slide Title</a:t>
            </a:r>
          </a:p>
        </p:txBody>
      </p:sp>
      <p:sp>
        <p:nvSpPr>
          <p:cNvPr id="36" name="Text Placeholder 22">
            <a:extLst>
              <a:ext uri="{FF2B5EF4-FFF2-40B4-BE49-F238E27FC236}">
                <a16:creationId xmlns:a16="http://schemas.microsoft.com/office/drawing/2014/main" id="{E673BEB7-3054-C87C-0246-6A4F71188877}"/>
              </a:ext>
            </a:extLst>
          </p:cNvPr>
          <p:cNvSpPr>
            <a:spLocks noGrp="1"/>
          </p:cNvSpPr>
          <p:nvPr>
            <p:ph type="body" sz="quarter" idx="19" hasCustomPrompt="1"/>
          </p:nvPr>
        </p:nvSpPr>
        <p:spPr>
          <a:xfrm>
            <a:off x="5181600" y="1099376"/>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One</a:t>
            </a:r>
          </a:p>
        </p:txBody>
      </p:sp>
      <p:sp>
        <p:nvSpPr>
          <p:cNvPr id="44" name="Text Placeholder 22">
            <a:extLst>
              <a:ext uri="{FF2B5EF4-FFF2-40B4-BE49-F238E27FC236}">
                <a16:creationId xmlns:a16="http://schemas.microsoft.com/office/drawing/2014/main" id="{2F0ACE07-D985-E49A-BADA-B8F70A34DE3B}"/>
              </a:ext>
            </a:extLst>
          </p:cNvPr>
          <p:cNvSpPr>
            <a:spLocks noGrp="1"/>
          </p:cNvSpPr>
          <p:nvPr>
            <p:ph type="body" sz="quarter" idx="20" hasCustomPrompt="1"/>
          </p:nvPr>
        </p:nvSpPr>
        <p:spPr>
          <a:xfrm>
            <a:off x="5181600" y="2714667"/>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Two</a:t>
            </a:r>
          </a:p>
        </p:txBody>
      </p:sp>
      <p:sp>
        <p:nvSpPr>
          <p:cNvPr id="45" name="Text Placeholder 22">
            <a:extLst>
              <a:ext uri="{FF2B5EF4-FFF2-40B4-BE49-F238E27FC236}">
                <a16:creationId xmlns:a16="http://schemas.microsoft.com/office/drawing/2014/main" id="{BC1E4398-F567-D8D5-D670-C055AE4A5548}"/>
              </a:ext>
            </a:extLst>
          </p:cNvPr>
          <p:cNvSpPr>
            <a:spLocks noGrp="1"/>
          </p:cNvSpPr>
          <p:nvPr>
            <p:ph type="body" sz="quarter" idx="21" hasCustomPrompt="1"/>
          </p:nvPr>
        </p:nvSpPr>
        <p:spPr>
          <a:xfrm>
            <a:off x="5181600" y="4299079"/>
            <a:ext cx="4724401" cy="364153"/>
          </a:xfrm>
          <a:ln>
            <a:noFill/>
          </a:ln>
        </p:spPr>
        <p:txBody>
          <a:bodyPr anchor="t">
            <a:noAutofit/>
          </a:bodyPr>
          <a:lstStyle>
            <a:lvl1pPr marL="0" indent="0" algn="l">
              <a:buNone/>
              <a:defRPr sz="2400" b="0" i="0">
                <a:solidFill>
                  <a:schemeClr val="accent1"/>
                </a:solidFill>
                <a:latin typeface="Arial" panose="020B0604020202020204" pitchFamily="34" charset="0"/>
                <a:cs typeface="Arial" panose="020B0604020202020204" pitchFamily="34" charset="0"/>
              </a:defRPr>
            </a:lvl1pPr>
          </a:lstStyle>
          <a:p>
            <a:pPr lvl="0"/>
            <a:r>
              <a:rPr lang="en-US"/>
              <a:t>Point Three</a:t>
            </a:r>
          </a:p>
        </p:txBody>
      </p:sp>
      <p:sp>
        <p:nvSpPr>
          <p:cNvPr id="47" name="Text Placeholder 33">
            <a:extLst>
              <a:ext uri="{FF2B5EF4-FFF2-40B4-BE49-F238E27FC236}">
                <a16:creationId xmlns:a16="http://schemas.microsoft.com/office/drawing/2014/main" id="{092DE7F6-3883-3715-E6B5-179FB2DA2289}"/>
              </a:ext>
            </a:extLst>
          </p:cNvPr>
          <p:cNvSpPr>
            <a:spLocks noGrp="1"/>
          </p:cNvSpPr>
          <p:nvPr>
            <p:ph type="body" sz="quarter" idx="23" hasCustomPrompt="1"/>
          </p:nvPr>
        </p:nvSpPr>
        <p:spPr>
          <a:xfrm>
            <a:off x="5181600" y="1524000"/>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49" name="Text Placeholder 33">
            <a:extLst>
              <a:ext uri="{FF2B5EF4-FFF2-40B4-BE49-F238E27FC236}">
                <a16:creationId xmlns:a16="http://schemas.microsoft.com/office/drawing/2014/main" id="{70559439-CD95-3FDF-A687-205323810BF9}"/>
              </a:ext>
            </a:extLst>
          </p:cNvPr>
          <p:cNvSpPr>
            <a:spLocks noGrp="1"/>
          </p:cNvSpPr>
          <p:nvPr>
            <p:ph type="body" sz="quarter" idx="24" hasCustomPrompt="1"/>
          </p:nvPr>
        </p:nvSpPr>
        <p:spPr>
          <a:xfrm>
            <a:off x="5181600" y="3147287"/>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51" name="Text Placeholder 33">
            <a:extLst>
              <a:ext uri="{FF2B5EF4-FFF2-40B4-BE49-F238E27FC236}">
                <a16:creationId xmlns:a16="http://schemas.microsoft.com/office/drawing/2014/main" id="{A7B8D111-2539-8054-5BC1-238A35B56B31}"/>
              </a:ext>
            </a:extLst>
          </p:cNvPr>
          <p:cNvSpPr>
            <a:spLocks noGrp="1"/>
          </p:cNvSpPr>
          <p:nvPr>
            <p:ph type="body" sz="quarter" idx="25" hasCustomPrompt="1"/>
          </p:nvPr>
        </p:nvSpPr>
        <p:spPr>
          <a:xfrm>
            <a:off x="5181600" y="4731388"/>
            <a:ext cx="4724401" cy="781068"/>
          </a:xfrm>
        </p:spPr>
        <p:txBody>
          <a:bodyPr>
            <a:noAutofit/>
          </a:bodyPr>
          <a:lstStyle>
            <a:lvl1pPr marL="0" indent="0">
              <a:lnSpc>
                <a:spcPts val="1600"/>
              </a:lnSpc>
              <a:buNone/>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ts val="1600"/>
              </a:lnSpc>
              <a:spcBef>
                <a:spcPct val="20000"/>
              </a:spcBef>
              <a:spcAft>
                <a:spcPts val="0"/>
              </a:spcAft>
              <a:buClrTx/>
              <a:buSzTx/>
              <a:buFont typeface="Arial" pitchFamily="34" charset="0"/>
              <a:buNone/>
              <a:tabLst/>
              <a:defRPr/>
            </a:pPr>
            <a:r>
              <a:rPr lang="en-US" sz="1200">
                <a:solidFill>
                  <a:srgbClr val="717E8B"/>
                </a:solidFill>
                <a:latin typeface="Roboto"/>
                <a:ea typeface="Roboto"/>
                <a:cs typeface="Roboto"/>
                <a:sym typeface="Roboto"/>
              </a:rPr>
              <a:t>Lorem ipsum dolor sit </a:t>
            </a:r>
            <a:r>
              <a:rPr lang="en-US" sz="1200" err="1">
                <a:solidFill>
                  <a:srgbClr val="717E8B"/>
                </a:solidFill>
                <a:latin typeface="Roboto"/>
                <a:ea typeface="Roboto"/>
                <a:cs typeface="Roboto"/>
                <a:sym typeface="Roboto"/>
              </a:rPr>
              <a:t>amet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consectetur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adipiscing</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elit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Etiam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euismod</a:t>
            </a:r>
            <a:r>
              <a:rPr lang="en-US" sz="1200">
                <a:solidFill>
                  <a:srgbClr val="717E8B"/>
                </a:solidFill>
                <a:latin typeface="Roboto"/>
                <a:ea typeface="Roboto"/>
                <a:cs typeface="Roboto"/>
                <a:sym typeface="Roboto"/>
              </a:rPr>
              <a:t> id </a:t>
            </a:r>
            <a:r>
              <a:rPr lang="en-US" sz="1200" err="1">
                <a:solidFill>
                  <a:srgbClr val="717E8B"/>
                </a:solidFill>
                <a:latin typeface="Roboto"/>
                <a:ea typeface="Roboto"/>
                <a:cs typeface="Roboto"/>
                <a:sym typeface="Roboto"/>
              </a:rPr>
              <a:t>sem</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quis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accumsan</a:t>
            </a:r>
            <a:r>
              <a:rPr lang="en-US" sz="1200">
                <a:solidFill>
                  <a:srgbClr val="717E8B"/>
                </a:solidFill>
                <a:latin typeface="Roboto"/>
                <a:ea typeface="Roboto"/>
                <a:cs typeface="Roboto"/>
                <a:sym typeface="Roboto"/>
              </a:rPr>
              <a:t>. Cras </a:t>
            </a:r>
            <a:r>
              <a:rPr lang="en-US" sz="1200" err="1">
                <a:solidFill>
                  <a:srgbClr val="717E8B"/>
                </a:solidFill>
                <a:latin typeface="Roboto"/>
                <a:ea typeface="Roboto"/>
                <a:cs typeface="Roboto"/>
                <a:sym typeface="Roboto"/>
              </a:rPr>
              <a:t>suscipit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est</a:t>
            </a:r>
            <a:r>
              <a:rPr lang="en-US" sz="1200">
                <a:solidFill>
                  <a:srgbClr val="717E8B"/>
                </a:solidFill>
                <a:latin typeface="Roboto"/>
                <a:ea typeface="Roboto"/>
                <a:cs typeface="Roboto"/>
                <a:sym typeface="Roboto"/>
              </a:rPr>
              <a:t> at </a:t>
            </a:r>
            <a:r>
              <a:rPr lang="en-US" sz="1200" err="1">
                <a:solidFill>
                  <a:srgbClr val="717E8B"/>
                </a:solidFill>
                <a:latin typeface="Roboto"/>
                <a:ea typeface="Roboto"/>
                <a:cs typeface="Roboto"/>
                <a:sym typeface="Roboto"/>
              </a:rPr>
              <a:t>mauris</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blandit</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efficitur</a:t>
            </a:r>
            <a:r>
              <a:rPr lang="en-US" sz="1200">
                <a:solidFill>
                  <a:srgbClr val="717E8B"/>
                </a:solidFill>
                <a:latin typeface="Roboto"/>
                <a:ea typeface="Roboto"/>
                <a:cs typeface="Roboto"/>
                <a:sym typeface="Roboto"/>
              </a:rPr>
              <a:t> </a:t>
            </a:r>
            <a:r>
              <a:rPr lang="en-US" sz="1200" err="1">
                <a:solidFill>
                  <a:srgbClr val="717E8B"/>
                </a:solidFill>
                <a:latin typeface="Roboto"/>
                <a:ea typeface="Roboto"/>
                <a:cs typeface="Roboto"/>
                <a:sym typeface="Roboto"/>
              </a:rPr>
              <a:t>finibus</a:t>
            </a:r>
            <a:r>
              <a:rPr lang="en-US" sz="1200">
                <a:solidFill>
                  <a:srgbClr val="717E8B"/>
                </a:solidFill>
                <a:latin typeface="Roboto"/>
                <a:ea typeface="Roboto"/>
                <a:cs typeface="Roboto"/>
                <a:sym typeface="Roboto"/>
              </a:rPr>
              <a:t> non </a:t>
            </a:r>
            <a:r>
              <a:rPr lang="en-US" sz="1200" err="1">
                <a:solidFill>
                  <a:srgbClr val="717E8B"/>
                </a:solidFill>
                <a:latin typeface="Roboto"/>
                <a:ea typeface="Roboto"/>
                <a:cs typeface="Roboto"/>
                <a:sym typeface="Roboto"/>
              </a:rPr>
              <a:t>augue</a:t>
            </a:r>
            <a:r>
              <a:rPr lang="en-US" sz="1200">
                <a:solidFill>
                  <a:srgbClr val="717E8B"/>
                </a:solidFill>
                <a:latin typeface="Roboto"/>
                <a:ea typeface="Roboto"/>
                <a:cs typeface="Roboto"/>
                <a:sym typeface="Roboto"/>
              </a:rPr>
              <a:t>.</a:t>
            </a:r>
          </a:p>
        </p:txBody>
      </p:sp>
      <p:sp>
        <p:nvSpPr>
          <p:cNvPr id="2" name="TextBox 9">
            <a:extLst>
              <a:ext uri="{FF2B5EF4-FFF2-40B4-BE49-F238E27FC236}">
                <a16:creationId xmlns:a16="http://schemas.microsoft.com/office/drawing/2014/main" id="{774EC953-9672-E8C3-CCFE-D18C8F4074CC}"/>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
        <p:nvSpPr>
          <p:cNvPr id="4" name="TextBox 23">
            <a:extLst>
              <a:ext uri="{FF2B5EF4-FFF2-40B4-BE49-F238E27FC236}">
                <a16:creationId xmlns:a16="http://schemas.microsoft.com/office/drawing/2014/main" id="{75EF44B5-0712-E7F0-431B-FB601DAF28EE}"/>
              </a:ext>
            </a:extLst>
          </p:cNvPr>
          <p:cNvSpPr txBox="1"/>
          <p:nvPr userDrawn="1"/>
        </p:nvSpPr>
        <p:spPr>
          <a:xfrm>
            <a:off x="5181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extLst>
      <p:ext uri="{BB962C8B-B14F-4D97-AF65-F5344CB8AC3E}">
        <p14:creationId xmlns:p14="http://schemas.microsoft.com/office/powerpoint/2010/main" val="111418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Info / Mtg Goals">
    <p:spTree>
      <p:nvGrpSpPr>
        <p:cNvPr id="1" name=""/>
        <p:cNvGrpSpPr/>
        <p:nvPr/>
      </p:nvGrpSpPr>
      <p:grpSpPr>
        <a:xfrm>
          <a:off x="0" y="0"/>
          <a:ext cx="0" cy="0"/>
          <a:chOff x="0" y="0"/>
          <a:chExt cx="0" cy="0"/>
        </a:xfrm>
      </p:grpSpPr>
      <p:sp>
        <p:nvSpPr>
          <p:cNvPr id="30" name="Round Same Side Corner Rectangle 29">
            <a:extLst>
              <a:ext uri="{FF2B5EF4-FFF2-40B4-BE49-F238E27FC236}">
                <a16:creationId xmlns:a16="http://schemas.microsoft.com/office/drawing/2014/main" id="{5120BB71-576B-6CD1-7265-F075621B9A0A}"/>
              </a:ext>
            </a:extLst>
          </p:cNvPr>
          <p:cNvSpPr/>
          <p:nvPr userDrawn="1"/>
        </p:nvSpPr>
        <p:spPr>
          <a:xfrm rot="16200000">
            <a:off x="5715000" y="380999"/>
            <a:ext cx="6858002" cy="6096000"/>
          </a:xfrm>
          <a:prstGeom prst="round2SameRect">
            <a:avLst>
              <a:gd name="adj1" fmla="val 735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3">
            <a:extLst>
              <a:ext uri="{FF2B5EF4-FFF2-40B4-BE49-F238E27FC236}">
                <a16:creationId xmlns:a16="http://schemas.microsoft.com/office/drawing/2014/main" id="{117EE88A-0934-D181-B345-04A9E190D2C9}"/>
              </a:ext>
            </a:extLst>
          </p:cNvPr>
          <p:cNvSpPr txBox="1"/>
          <p:nvPr userDrawn="1"/>
        </p:nvSpPr>
        <p:spPr>
          <a:xfrm>
            <a:off x="609600" y="6393180"/>
            <a:ext cx="3505200" cy="102592"/>
          </a:xfrm>
          <a:prstGeom prst="rect">
            <a:avLst/>
          </a:prstGeom>
        </p:spPr>
        <p:txBody>
          <a:bodyPr lIns="0" tIns="0" rIns="0" bIns="0" rtlCol="0" anchor="t">
            <a:spAutoFit/>
          </a:bodyPr>
          <a:lstStyle/>
          <a:p>
            <a:pPr algn="l">
              <a:lnSpc>
                <a:spcPts val="800"/>
              </a:lnSpc>
            </a:pPr>
            <a:r>
              <a:rPr lang="en-US" sz="800" b="0" i="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
        <p:nvSpPr>
          <p:cNvPr id="20" name="TextBox 9">
            <a:extLst>
              <a:ext uri="{FF2B5EF4-FFF2-40B4-BE49-F238E27FC236}">
                <a16:creationId xmlns:a16="http://schemas.microsoft.com/office/drawing/2014/main" id="{19C6C787-C976-ABD7-FB98-12B17F932F96}"/>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chemeClr val="accent1"/>
                </a:solidFill>
                <a:latin typeface="Arial" panose="020B0604020202020204" pitchFamily="34" charset="0"/>
                <a:ea typeface="Roboto"/>
                <a:cs typeface="Arial" panose="020B0604020202020204" pitchFamily="34" charset="0"/>
                <a:sym typeface="Roboto"/>
              </a:rPr>
              <a:t>‹#›</a:t>
            </a:fld>
            <a:endParaRPr lang="en-US" sz="800" b="0" i="0">
              <a:solidFill>
                <a:schemeClr val="accent1"/>
              </a:solidFill>
              <a:latin typeface="Arial" panose="020B0604020202020204" pitchFamily="34" charset="0"/>
              <a:ea typeface="Roboto"/>
              <a:cs typeface="Arial" panose="020B0604020202020204" pitchFamily="34" charset="0"/>
              <a:sym typeface="Roboto"/>
            </a:endParaRPr>
          </a:p>
        </p:txBody>
      </p:sp>
      <p:sp>
        <p:nvSpPr>
          <p:cNvPr id="23" name="Picture Placeholder 22">
            <a:extLst>
              <a:ext uri="{FF2B5EF4-FFF2-40B4-BE49-F238E27FC236}">
                <a16:creationId xmlns:a16="http://schemas.microsoft.com/office/drawing/2014/main" id="{58B55BB4-A032-6C48-EA95-53710F496DC2}"/>
              </a:ext>
            </a:extLst>
          </p:cNvPr>
          <p:cNvSpPr>
            <a:spLocks noGrp="1"/>
          </p:cNvSpPr>
          <p:nvPr>
            <p:ph type="pic" sz="quarter" idx="10" hasCustomPrompt="1"/>
          </p:nvPr>
        </p:nvSpPr>
        <p:spPr>
          <a:xfrm>
            <a:off x="609600" y="762000"/>
            <a:ext cx="2667000" cy="1219200"/>
          </a:xfrm>
        </p:spPr>
        <p:txBody>
          <a:bodyPr anchor="ctr">
            <a:normAutofit/>
          </a:bodyPr>
          <a:lstStyle>
            <a:lvl1pPr marL="0" indent="0" algn="ctr">
              <a:buFont typeface="Arial" panose="020B0604020202020204" pitchFamily="34" charset="0"/>
              <a:buNone/>
              <a:defRPr sz="1100" b="0" i="0">
                <a:solidFill>
                  <a:schemeClr val="accent5"/>
                </a:solidFill>
              </a:defRPr>
            </a:lvl1pPr>
          </a:lstStyle>
          <a:p>
            <a:r>
              <a:rPr lang="en-US" sz="1000"/>
              <a:t>Insert Client Logo Here</a:t>
            </a:r>
            <a:endParaRPr lang="en-US"/>
          </a:p>
        </p:txBody>
      </p:sp>
      <p:sp>
        <p:nvSpPr>
          <p:cNvPr id="24" name="Text Placeholder 23">
            <a:extLst>
              <a:ext uri="{FF2B5EF4-FFF2-40B4-BE49-F238E27FC236}">
                <a16:creationId xmlns:a16="http://schemas.microsoft.com/office/drawing/2014/main" id="{9E06E4E3-0511-4567-A948-4A1F3FF44DD1}"/>
              </a:ext>
            </a:extLst>
          </p:cNvPr>
          <p:cNvSpPr>
            <a:spLocks noGrp="1"/>
          </p:cNvSpPr>
          <p:nvPr>
            <p:ph type="body" sz="quarter" idx="11" hasCustomPrompt="1"/>
          </p:nvPr>
        </p:nvSpPr>
        <p:spPr>
          <a:xfrm>
            <a:off x="609600" y="2971800"/>
            <a:ext cx="4495800" cy="1143000"/>
          </a:xfrm>
        </p:spPr>
        <p:txBody>
          <a:bodyPr>
            <a:noAutofit/>
          </a:bodyPr>
          <a:lstStyle>
            <a:lvl1pPr marL="0" indent="0">
              <a:buFontTx/>
              <a:buNone/>
              <a:defRPr sz="1400" b="0" i="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Client description in 30 words or less. Lorem ipsum dolor sit </a:t>
            </a:r>
            <a:r>
              <a:rPr lang="en-US" err="1"/>
              <a:t>amet</a:t>
            </a:r>
            <a:r>
              <a:rPr lang="en-US"/>
              <a:t>, </a:t>
            </a:r>
            <a:r>
              <a:rPr lang="en-US" err="1"/>
              <a:t>consectetur</a:t>
            </a:r>
            <a:r>
              <a:rPr lang="en-US"/>
              <a:t> </a:t>
            </a:r>
            <a:r>
              <a:rPr lang="en-US" err="1"/>
              <a:t>adipiscingelit</a:t>
            </a:r>
            <a:r>
              <a:rPr lang="en-US"/>
              <a:t>. Sed do eius mod </a:t>
            </a:r>
            <a:r>
              <a:rPr lang="en-US" err="1"/>
              <a:t>tempor</a:t>
            </a:r>
            <a:r>
              <a:rPr lang="en-US"/>
              <a:t> </a:t>
            </a:r>
            <a:r>
              <a:rPr lang="en-US" err="1"/>
              <a:t>incididuntut</a:t>
            </a:r>
            <a:r>
              <a:rPr lang="en-US"/>
              <a:t> labore et dolore magna </a:t>
            </a:r>
            <a:r>
              <a:rPr lang="en-US" err="1"/>
              <a:t>aliqua</a:t>
            </a:r>
            <a:r>
              <a:rPr lang="en-US"/>
              <a:t>. </a:t>
            </a:r>
            <a:r>
              <a:rPr lang="en-US" err="1"/>
              <a:t>Incididuntut</a:t>
            </a:r>
            <a:r>
              <a:rPr lang="en-US"/>
              <a:t> labore et dolore.</a:t>
            </a:r>
          </a:p>
        </p:txBody>
      </p:sp>
      <p:sp>
        <p:nvSpPr>
          <p:cNvPr id="26" name="Text Placeholder 25">
            <a:extLst>
              <a:ext uri="{FF2B5EF4-FFF2-40B4-BE49-F238E27FC236}">
                <a16:creationId xmlns:a16="http://schemas.microsoft.com/office/drawing/2014/main" id="{F27172FD-1180-D486-5EDF-2838E2D632D3}"/>
              </a:ext>
            </a:extLst>
          </p:cNvPr>
          <p:cNvSpPr>
            <a:spLocks noGrp="1"/>
          </p:cNvSpPr>
          <p:nvPr>
            <p:ph type="body" sz="quarter" idx="12" hasCustomPrompt="1"/>
          </p:nvPr>
        </p:nvSpPr>
        <p:spPr>
          <a:xfrm>
            <a:off x="609600" y="4724400"/>
            <a:ext cx="4495800" cy="1143000"/>
          </a:xfrm>
        </p:spPr>
        <p:txBody>
          <a:bodyPr>
            <a:noAutofit/>
          </a:bodyPr>
          <a:lstStyle>
            <a:lvl1pPr marL="285750" indent="-285750">
              <a:spcBef>
                <a:spcPts val="0"/>
              </a:spcBef>
              <a:spcAft>
                <a:spcPts val="1200"/>
              </a:spcAft>
              <a:buFont typeface="Arial" panose="020B0604020202020204" pitchFamily="34" charset="0"/>
              <a:buChar char="•"/>
              <a:defRPr sz="1400" b="0" i="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Lorem ipsum dolor sit </a:t>
            </a:r>
            <a:r>
              <a:rPr lang="en-US" err="1"/>
              <a:t>amet</a:t>
            </a:r>
            <a:r>
              <a:rPr lang="en-US"/>
              <a:t> sed do eius mod temp</a:t>
            </a:r>
          </a:p>
          <a:p>
            <a:pPr lvl="0"/>
            <a:r>
              <a:rPr lang="en-US"/>
              <a:t>Sed do eius mod </a:t>
            </a:r>
            <a:r>
              <a:rPr lang="en-US" err="1"/>
              <a:t>tempor</a:t>
            </a:r>
            <a:r>
              <a:rPr lang="en-US"/>
              <a:t> </a:t>
            </a:r>
            <a:r>
              <a:rPr lang="en-US" err="1"/>
              <a:t>incididuntut</a:t>
            </a:r>
            <a:r>
              <a:rPr lang="en-US"/>
              <a:t> labore</a:t>
            </a:r>
          </a:p>
          <a:p>
            <a:pPr lvl="0"/>
            <a:r>
              <a:rPr lang="en-US"/>
              <a:t>Lorem ipsum dolor sit </a:t>
            </a:r>
            <a:r>
              <a:rPr lang="en-US" err="1"/>
              <a:t>amet</a:t>
            </a:r>
            <a:r>
              <a:rPr lang="en-US"/>
              <a:t>, </a:t>
            </a:r>
            <a:r>
              <a:rPr lang="en-US" err="1"/>
              <a:t>consectetur</a:t>
            </a:r>
            <a:r>
              <a:rPr lang="en-US"/>
              <a:t> </a:t>
            </a:r>
            <a:r>
              <a:rPr lang="en-US" err="1"/>
              <a:t>adipis</a:t>
            </a:r>
            <a:endParaRPr lang="en-US"/>
          </a:p>
        </p:txBody>
      </p:sp>
      <p:sp>
        <p:nvSpPr>
          <p:cNvPr id="28" name="Text Placeholder 27">
            <a:extLst>
              <a:ext uri="{FF2B5EF4-FFF2-40B4-BE49-F238E27FC236}">
                <a16:creationId xmlns:a16="http://schemas.microsoft.com/office/drawing/2014/main" id="{D74773FF-DB04-22E3-A2E2-DCAB8E456796}"/>
              </a:ext>
            </a:extLst>
          </p:cNvPr>
          <p:cNvSpPr>
            <a:spLocks noGrp="1"/>
          </p:cNvSpPr>
          <p:nvPr>
            <p:ph type="body" sz="quarter" idx="13" hasCustomPrompt="1"/>
          </p:nvPr>
        </p:nvSpPr>
        <p:spPr>
          <a:xfrm>
            <a:off x="609600" y="4267200"/>
            <a:ext cx="4495800" cy="381000"/>
          </a:xfrm>
        </p:spPr>
        <p:txBody>
          <a:bodyPr>
            <a:noAutofit/>
          </a:bodyPr>
          <a:lstStyle>
            <a:lvl1pPr marL="0" indent="0">
              <a:spcBef>
                <a:spcPts val="0"/>
              </a:spcBef>
              <a:buNone/>
              <a:defRPr sz="1800" b="0" i="0">
                <a:solidFill>
                  <a:schemeClr val="accent1"/>
                </a:solidFill>
                <a:latin typeface="Arial" panose="020B0604020202020204" pitchFamily="34" charset="0"/>
                <a:cs typeface="Arial" panose="020B0604020202020204" pitchFamily="34" charset="0"/>
              </a:defRPr>
            </a:lvl1pPr>
            <a:lvl2pPr marL="457200" indent="0">
              <a:buNone/>
              <a:defRPr sz="1800" b="1" i="0">
                <a:latin typeface="Poppins SemiBold" pitchFamily="2" charset="77"/>
                <a:cs typeface="Poppins SemiBold" pitchFamily="2" charset="77"/>
              </a:defRPr>
            </a:lvl2pPr>
            <a:lvl3pPr marL="914400" indent="0">
              <a:buNone/>
              <a:defRPr sz="1800" b="1" i="0">
                <a:latin typeface="Poppins SemiBold" pitchFamily="2" charset="77"/>
                <a:cs typeface="Poppins SemiBold" pitchFamily="2" charset="77"/>
              </a:defRPr>
            </a:lvl3pPr>
            <a:lvl4pPr marL="1371600" indent="0">
              <a:buNone/>
              <a:defRPr sz="1800" b="1" i="0">
                <a:latin typeface="Poppins SemiBold" pitchFamily="2" charset="77"/>
                <a:cs typeface="Poppins SemiBold" pitchFamily="2" charset="77"/>
              </a:defRPr>
            </a:lvl4pPr>
            <a:lvl5pPr marL="1828800" indent="0">
              <a:buNone/>
              <a:defRPr sz="1800" b="1" i="0">
                <a:latin typeface="Poppins SemiBold" pitchFamily="2" charset="77"/>
                <a:cs typeface="Poppins SemiBold" pitchFamily="2" charset="77"/>
              </a:defRPr>
            </a:lvl5pPr>
          </a:lstStyle>
          <a:p>
            <a:pPr lvl="0"/>
            <a:r>
              <a:rPr lang="en-US"/>
              <a:t>Additional Notes</a:t>
            </a:r>
          </a:p>
        </p:txBody>
      </p:sp>
      <p:sp>
        <p:nvSpPr>
          <p:cNvPr id="29" name="Text Placeholder 27">
            <a:extLst>
              <a:ext uri="{FF2B5EF4-FFF2-40B4-BE49-F238E27FC236}">
                <a16:creationId xmlns:a16="http://schemas.microsoft.com/office/drawing/2014/main" id="{50926BE5-5892-429D-CB64-7C7D4FDC8836}"/>
              </a:ext>
            </a:extLst>
          </p:cNvPr>
          <p:cNvSpPr>
            <a:spLocks noGrp="1"/>
          </p:cNvSpPr>
          <p:nvPr>
            <p:ph type="body" sz="quarter" idx="14" hasCustomPrompt="1"/>
          </p:nvPr>
        </p:nvSpPr>
        <p:spPr>
          <a:xfrm>
            <a:off x="609600" y="2438400"/>
            <a:ext cx="4495800" cy="381000"/>
          </a:xfrm>
        </p:spPr>
        <p:txBody>
          <a:bodyPr>
            <a:noAutofit/>
          </a:bodyPr>
          <a:lstStyle>
            <a:lvl1pPr marL="0" indent="0">
              <a:spcBef>
                <a:spcPts val="0"/>
              </a:spcBef>
              <a:buNone/>
              <a:defRPr sz="3200" b="0" i="0">
                <a:solidFill>
                  <a:schemeClr val="accent5"/>
                </a:solidFill>
                <a:latin typeface="Arial" panose="020B0604020202020204" pitchFamily="34" charset="0"/>
                <a:cs typeface="Arial" panose="020B0604020202020204" pitchFamily="34" charset="0"/>
              </a:defRPr>
            </a:lvl1pPr>
            <a:lvl2pPr marL="457200" indent="0">
              <a:buNone/>
              <a:defRPr sz="1800" b="1" i="0">
                <a:latin typeface="Poppins SemiBold" pitchFamily="2" charset="77"/>
                <a:cs typeface="Poppins SemiBold" pitchFamily="2" charset="77"/>
              </a:defRPr>
            </a:lvl2pPr>
            <a:lvl3pPr marL="914400" indent="0">
              <a:buNone/>
              <a:defRPr sz="1800" b="1" i="0">
                <a:latin typeface="Poppins SemiBold" pitchFamily="2" charset="77"/>
                <a:cs typeface="Poppins SemiBold" pitchFamily="2" charset="77"/>
              </a:defRPr>
            </a:lvl3pPr>
            <a:lvl4pPr marL="1371600" indent="0">
              <a:buNone/>
              <a:defRPr sz="1800" b="1" i="0">
                <a:latin typeface="Poppins SemiBold" pitchFamily="2" charset="77"/>
                <a:cs typeface="Poppins SemiBold" pitchFamily="2" charset="77"/>
              </a:defRPr>
            </a:lvl4pPr>
            <a:lvl5pPr marL="1828800" indent="0">
              <a:buNone/>
              <a:defRPr sz="1800" b="1" i="0">
                <a:latin typeface="Poppins SemiBold" pitchFamily="2" charset="77"/>
                <a:cs typeface="Poppins SemiBold" pitchFamily="2" charset="77"/>
              </a:defRPr>
            </a:lvl5pPr>
          </a:lstStyle>
          <a:p>
            <a:pPr lvl="0"/>
            <a:r>
              <a:rPr lang="en-US"/>
              <a:t>Client Overview</a:t>
            </a:r>
          </a:p>
        </p:txBody>
      </p:sp>
      <p:sp>
        <p:nvSpPr>
          <p:cNvPr id="31" name="Text Placeholder 27">
            <a:extLst>
              <a:ext uri="{FF2B5EF4-FFF2-40B4-BE49-F238E27FC236}">
                <a16:creationId xmlns:a16="http://schemas.microsoft.com/office/drawing/2014/main" id="{1292128E-D1CD-CB3C-1254-85227C1D8DB5}"/>
              </a:ext>
            </a:extLst>
          </p:cNvPr>
          <p:cNvSpPr>
            <a:spLocks noGrp="1"/>
          </p:cNvSpPr>
          <p:nvPr>
            <p:ph type="body" sz="quarter" idx="15" hasCustomPrompt="1"/>
          </p:nvPr>
        </p:nvSpPr>
        <p:spPr>
          <a:xfrm>
            <a:off x="7010400" y="838200"/>
            <a:ext cx="4572000" cy="381000"/>
          </a:xfrm>
        </p:spPr>
        <p:txBody>
          <a:bodyPr>
            <a:noAutofit/>
          </a:bodyPr>
          <a:lstStyle>
            <a:lvl1pPr marL="0" indent="0">
              <a:spcBef>
                <a:spcPts val="0"/>
              </a:spcBef>
              <a:buNone/>
              <a:defRPr sz="3200" b="0" i="0">
                <a:solidFill>
                  <a:schemeClr val="bg1"/>
                </a:solidFill>
                <a:latin typeface="Arial" panose="020B0604020202020204" pitchFamily="34" charset="0"/>
                <a:cs typeface="Arial" panose="020B0604020202020204" pitchFamily="34" charset="0"/>
              </a:defRPr>
            </a:lvl1pPr>
            <a:lvl2pPr marL="457200" indent="0">
              <a:buNone/>
              <a:defRPr sz="1800" b="1" i="0">
                <a:latin typeface="Poppins SemiBold" pitchFamily="2" charset="77"/>
                <a:cs typeface="Poppins SemiBold" pitchFamily="2" charset="77"/>
              </a:defRPr>
            </a:lvl2pPr>
            <a:lvl3pPr marL="914400" indent="0">
              <a:buNone/>
              <a:defRPr sz="1800" b="1" i="0">
                <a:latin typeface="Poppins SemiBold" pitchFamily="2" charset="77"/>
                <a:cs typeface="Poppins SemiBold" pitchFamily="2" charset="77"/>
              </a:defRPr>
            </a:lvl3pPr>
            <a:lvl4pPr marL="1371600" indent="0">
              <a:buNone/>
              <a:defRPr sz="1800" b="1" i="0">
                <a:latin typeface="Poppins SemiBold" pitchFamily="2" charset="77"/>
                <a:cs typeface="Poppins SemiBold" pitchFamily="2" charset="77"/>
              </a:defRPr>
            </a:lvl4pPr>
            <a:lvl5pPr marL="1828800" indent="0">
              <a:buNone/>
              <a:defRPr sz="1800" b="1" i="0">
                <a:latin typeface="Poppins SemiBold" pitchFamily="2" charset="77"/>
                <a:cs typeface="Poppins SemiBold" pitchFamily="2" charset="77"/>
              </a:defRPr>
            </a:lvl5pPr>
          </a:lstStyle>
          <a:p>
            <a:pPr lvl="0"/>
            <a:r>
              <a:rPr lang="en-US"/>
              <a:t>Meeting Goals</a:t>
            </a:r>
          </a:p>
        </p:txBody>
      </p:sp>
      <p:sp>
        <p:nvSpPr>
          <p:cNvPr id="32" name="Text Placeholder 25">
            <a:extLst>
              <a:ext uri="{FF2B5EF4-FFF2-40B4-BE49-F238E27FC236}">
                <a16:creationId xmlns:a16="http://schemas.microsoft.com/office/drawing/2014/main" id="{68D47CDD-C895-6879-3B35-1C8DB0669A77}"/>
              </a:ext>
            </a:extLst>
          </p:cNvPr>
          <p:cNvSpPr>
            <a:spLocks noGrp="1"/>
          </p:cNvSpPr>
          <p:nvPr>
            <p:ph type="body" sz="quarter" idx="16" hasCustomPrompt="1"/>
          </p:nvPr>
        </p:nvSpPr>
        <p:spPr>
          <a:xfrm>
            <a:off x="7035230" y="1600200"/>
            <a:ext cx="4495800" cy="2286000"/>
          </a:xfrm>
        </p:spPr>
        <p:txBody>
          <a:bodyPr>
            <a:noAutofit/>
          </a:bodyPr>
          <a:lstStyle>
            <a:lvl1pPr marL="285750" indent="-285750">
              <a:spcBef>
                <a:spcPts val="0"/>
              </a:spcBef>
              <a:spcAft>
                <a:spcPts val="2400"/>
              </a:spcAft>
              <a:buFont typeface="Courier New" panose="02070309020205020404" pitchFamily="49" charset="0"/>
              <a:buChar char="o"/>
              <a:defRPr sz="1400" b="0" i="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Describe meeting objectives in this column</a:t>
            </a:r>
          </a:p>
          <a:p>
            <a:pPr lvl="0"/>
            <a:r>
              <a:rPr lang="en-US"/>
              <a:t>Lorem ipsum dolor sit </a:t>
            </a:r>
            <a:r>
              <a:rPr lang="en-US" err="1"/>
              <a:t>amet</a:t>
            </a:r>
            <a:r>
              <a:rPr lang="en-US"/>
              <a:t> sed do eius mod temp</a:t>
            </a:r>
          </a:p>
          <a:p>
            <a:pPr lvl="0"/>
            <a:r>
              <a:rPr lang="en-US"/>
              <a:t>Sed do eius mod </a:t>
            </a:r>
            <a:r>
              <a:rPr lang="en-US" err="1"/>
              <a:t>tempor</a:t>
            </a:r>
            <a:r>
              <a:rPr lang="en-US"/>
              <a:t> </a:t>
            </a:r>
            <a:r>
              <a:rPr lang="en-US" err="1"/>
              <a:t>incididuntut</a:t>
            </a:r>
            <a:r>
              <a:rPr lang="en-US"/>
              <a:t> labore</a:t>
            </a:r>
          </a:p>
          <a:p>
            <a:pPr lvl="0"/>
            <a:r>
              <a:rPr lang="en-US"/>
              <a:t>Lorem ipsum dolor sit </a:t>
            </a:r>
            <a:r>
              <a:rPr lang="en-US" err="1"/>
              <a:t>amet</a:t>
            </a:r>
            <a:r>
              <a:rPr lang="en-US"/>
              <a:t>, </a:t>
            </a:r>
            <a:r>
              <a:rPr lang="en-US" err="1"/>
              <a:t>consectetur</a:t>
            </a:r>
            <a:r>
              <a:rPr lang="en-US"/>
              <a:t> </a:t>
            </a:r>
            <a:r>
              <a:rPr lang="en-US" err="1"/>
              <a:t>adipis</a:t>
            </a:r>
            <a:endParaRPr lang="en-US"/>
          </a:p>
        </p:txBody>
      </p:sp>
    </p:spTree>
    <p:extLst>
      <p:ext uri="{BB962C8B-B14F-4D97-AF65-F5344CB8AC3E}">
        <p14:creationId xmlns:p14="http://schemas.microsoft.com/office/powerpoint/2010/main" val="37219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19C6C787-C976-ABD7-FB98-12B17F932F96}"/>
              </a:ext>
            </a:extLst>
          </p:cNvPr>
          <p:cNvSpPr txBox="1"/>
          <p:nvPr userDrawn="1"/>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b="0" i="0" smtClean="0">
                <a:solidFill>
                  <a:srgbClr val="717E8B"/>
                </a:solidFill>
                <a:latin typeface="Arial" panose="020B0604020202020204" pitchFamily="34" charset="0"/>
                <a:ea typeface="Roboto"/>
                <a:cs typeface="Arial" panose="020B0604020202020204" pitchFamily="34" charset="0"/>
                <a:sym typeface="Roboto"/>
              </a:rPr>
              <a:t>‹#›</a:t>
            </a:fld>
            <a:endParaRPr lang="en-US" sz="800" b="0" i="0">
              <a:solidFill>
                <a:srgbClr val="717E8B"/>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34319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0668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fld id="{1D8BD707-D9CF-40AE-B4C6-C98DA3205C09}" type="datetimeFigureOut">
              <a:rPr lang="en-US" smtClean="0"/>
              <a:pPr/>
              <a:t>4/7/2026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717E8B"/>
                </a:solidFill>
                <a:latin typeface="Arial" panose="020B0604020202020204" pitchFamily="34" charset="0"/>
                <a:ea typeface="Roboto" panose="02000000000000000000" pitchFamily="2" charset="0"/>
                <a:cs typeface="Arial" panose="020B0604020202020204"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2" r:id="rId6"/>
    <p:sldLayoutId id="2147483663" r:id="rId7"/>
    <p:sldLayoutId id="2147483666" r:id="rId8"/>
    <p:sldLayoutId id="2147483665" r:id="rId9"/>
  </p:sldLayoutIdLst>
  <p:txStyles>
    <p:titleStyle>
      <a:lvl1pPr algn="l" defTabSz="914400" rtl="0" eaLnBrk="1" latinLnBrk="0" hangingPunct="1">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b="0" i="0" kern="1200">
          <a:solidFill>
            <a:srgbClr val="717E8B"/>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717E8B"/>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717E8B"/>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7.svg"/><Relationship Id="rId7" Type="http://schemas.openxmlformats.org/officeDocument/2006/relationships/image" Target="../media/image45.png"/><Relationship Id="rId2" Type="http://schemas.openxmlformats.org/officeDocument/2006/relationships/image" Target="../media/image39.svg"/><Relationship Id="rId1" Type="http://schemas.openxmlformats.org/officeDocument/2006/relationships/slideLayout" Target="../slideLayouts/slideLayout9.xml"/><Relationship Id="rId6" Type="http://schemas.openxmlformats.org/officeDocument/2006/relationships/image" Target="../media/image31.svg"/><Relationship Id="rId11" Type="http://schemas.openxmlformats.org/officeDocument/2006/relationships/image" Target="../media/image47.png"/><Relationship Id="rId5" Type="http://schemas.openxmlformats.org/officeDocument/2006/relationships/image" Target="../media/image30.sv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svg"/><Relationship Id="rId17" Type="http://schemas.openxmlformats.org/officeDocument/2006/relationships/image" Target="../media/image37.svg"/><Relationship Id="rId2" Type="http://schemas.openxmlformats.org/officeDocument/2006/relationships/image" Target="../media/image22.svg"/><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9.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svg"/><Relationship Id="rId19" Type="http://schemas.openxmlformats.org/officeDocument/2006/relationships/image" Target="../media/image39.svg"/><Relationship Id="rId4" Type="http://schemas.openxmlformats.org/officeDocument/2006/relationships/image" Target="../media/image24.svg"/><Relationship Id="rId9" Type="http://schemas.openxmlformats.org/officeDocument/2006/relationships/image" Target="../media/image29.sv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0.svg"/><Relationship Id="rId4" Type="http://schemas.openxmlformats.org/officeDocument/2006/relationships/image" Target="../media/image37.sv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A694D485-281F-82AE-28BE-B0F1A755ADA0}"/>
              </a:ext>
            </a:extLst>
          </p:cNvPr>
          <p:cNvSpPr/>
          <p:nvPr/>
        </p:nvSpPr>
        <p:spPr>
          <a:xfrm rot="10800000">
            <a:off x="3429000" y="0"/>
            <a:ext cx="2590800" cy="1463040"/>
          </a:xfrm>
          <a:prstGeom prst="round2SameRect">
            <a:avLst>
              <a:gd name="adj1" fmla="val 11433"/>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Round Same Side Corner Rectangle 1">
            <a:extLst>
              <a:ext uri="{FF2B5EF4-FFF2-40B4-BE49-F238E27FC236}">
                <a16:creationId xmlns:a16="http://schemas.microsoft.com/office/drawing/2014/main" id="{3EC4B104-A245-F55A-EB38-DEAE1E9971EC}"/>
              </a:ext>
            </a:extLst>
          </p:cNvPr>
          <p:cNvSpPr/>
          <p:nvPr/>
        </p:nvSpPr>
        <p:spPr>
          <a:xfrm rot="5400000">
            <a:off x="-662379" y="2258568"/>
            <a:ext cx="3657600" cy="2340864"/>
          </a:xfrm>
          <a:prstGeom prst="round2SameRect">
            <a:avLst>
              <a:gd name="adj1" fmla="val 9982"/>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274219" cy="1468438"/>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5391150"/>
            <a:ext cx="2366962" cy="1466850"/>
          </a:xfrm>
          <a:prstGeom prst="rect">
            <a:avLst/>
          </a:prstGeom>
        </p:spPr>
      </p:pic>
      <p:pic>
        <p:nvPicPr>
          <p:cNvPr id="7" name="Picture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508250" y="4476751"/>
            <a:ext cx="3516312" cy="2381250"/>
          </a:xfrm>
          <a:prstGeom prst="rect">
            <a:avLst/>
          </a:prstGeom>
        </p:spPr>
      </p:pic>
      <p:pic>
        <p:nvPicPr>
          <p:cNvPr id="11"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500312" y="1619250"/>
            <a:ext cx="3528739" cy="2682875"/>
          </a:xfrm>
          <a:prstGeom prst="rect">
            <a:avLst/>
          </a:prstGeom>
        </p:spPr>
      </p:pic>
      <p:sp>
        <p:nvSpPr>
          <p:cNvPr id="14" name="Freeform 14"/>
          <p:cNvSpPr/>
          <p:nvPr/>
        </p:nvSpPr>
        <p:spPr>
          <a:xfrm rot="-5400000">
            <a:off x="-601662" y="2629420"/>
            <a:ext cx="3619500" cy="1599161"/>
          </a:xfrm>
          <a:custGeom>
            <a:avLst/>
            <a:gdLst/>
            <a:ahLst/>
            <a:cxnLst/>
            <a:rect l="l" t="t" r="r" b="b"/>
            <a:pathLst>
              <a:path w="3619500" h="1599161">
                <a:moveTo>
                  <a:pt x="0" y="0"/>
                </a:moveTo>
                <a:lnTo>
                  <a:pt x="3619499" y="0"/>
                </a:lnTo>
                <a:lnTo>
                  <a:pt x="3619499" y="1599160"/>
                </a:lnTo>
                <a:lnTo>
                  <a:pt x="0" y="1599160"/>
                </a:lnTo>
                <a:lnTo>
                  <a:pt x="0" y="0"/>
                </a:lnTo>
                <a:close/>
              </a:path>
            </a:pathLst>
          </a:custGeom>
          <a:blipFill>
            <a:blip>
              <a:alphaModFix amt="19999"/>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endParaRPr>
          </a:p>
        </p:txBody>
      </p:sp>
      <p:sp>
        <p:nvSpPr>
          <p:cNvPr id="15" name="Freeform 15"/>
          <p:cNvSpPr/>
          <p:nvPr/>
        </p:nvSpPr>
        <p:spPr>
          <a:xfrm>
            <a:off x="3429001" y="323774"/>
            <a:ext cx="2590800" cy="1144663"/>
          </a:xfrm>
          <a:custGeom>
            <a:avLst/>
            <a:gdLst/>
            <a:ahLst/>
            <a:cxnLst/>
            <a:rect l="l" t="t" r="r" b="b"/>
            <a:pathLst>
              <a:path w="2600051" h="1148750">
                <a:moveTo>
                  <a:pt x="0" y="0"/>
                </a:moveTo>
                <a:lnTo>
                  <a:pt x="2600051" y="0"/>
                </a:lnTo>
                <a:lnTo>
                  <a:pt x="2600051" y="1148750"/>
                </a:lnTo>
                <a:lnTo>
                  <a:pt x="0" y="1148750"/>
                </a:lnTo>
                <a:lnTo>
                  <a:pt x="0" y="0"/>
                </a:lnTo>
                <a:close/>
              </a:path>
            </a:pathLst>
          </a:custGeom>
          <a:blipFill>
            <a:blip>
              <a:alphaModFix amt="19999"/>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endParaRPr>
          </a:p>
        </p:txBody>
      </p:sp>
      <p:sp>
        <p:nvSpPr>
          <p:cNvPr id="16" name="Freeform 16"/>
          <p:cNvSpPr/>
          <p:nvPr/>
        </p:nvSpPr>
        <p:spPr>
          <a:xfrm>
            <a:off x="7038182" y="1005319"/>
            <a:ext cx="2579688" cy="463119"/>
          </a:xfrm>
          <a:custGeom>
            <a:avLst/>
            <a:gdLst/>
            <a:ahLst/>
            <a:cxnLst/>
            <a:rect l="l" t="t" r="r" b="b"/>
            <a:pathLst>
              <a:path w="2579688" h="463119">
                <a:moveTo>
                  <a:pt x="0" y="0"/>
                </a:moveTo>
                <a:lnTo>
                  <a:pt x="2579687" y="0"/>
                </a:lnTo>
                <a:lnTo>
                  <a:pt x="2579687" y="463119"/>
                </a:lnTo>
                <a:lnTo>
                  <a:pt x="0" y="46311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endParaRPr>
          </a:p>
        </p:txBody>
      </p:sp>
      <p:graphicFrame>
        <p:nvGraphicFramePr>
          <p:cNvPr id="17" name="Table 17"/>
          <p:cNvGraphicFramePr>
            <a:graphicFrameLocks noGrp="1"/>
          </p:cNvGraphicFramePr>
          <p:nvPr>
            <p:extLst>
              <p:ext uri="{D42A27DB-BD31-4B8C-83A1-F6EECF244321}">
                <p14:modId xmlns:p14="http://schemas.microsoft.com/office/powerpoint/2010/main" val="1843806923"/>
              </p:ext>
            </p:extLst>
          </p:nvPr>
        </p:nvGraphicFramePr>
        <p:xfrm>
          <a:off x="7010400" y="5037663"/>
          <a:ext cx="4572000" cy="1555560"/>
        </p:xfrm>
        <a:graphic>
          <a:graphicData uri="http://schemas.openxmlformats.org/drawingml/2006/table">
            <a:tbl>
              <a:tblPr/>
              <a:tblGrid>
                <a:gridCol w="1382108">
                  <a:extLst>
                    <a:ext uri="{9D8B030D-6E8A-4147-A177-3AD203B41FA5}">
                      <a16:colId xmlns:a16="http://schemas.microsoft.com/office/drawing/2014/main" val="20000"/>
                    </a:ext>
                  </a:extLst>
                </a:gridCol>
                <a:gridCol w="3189892">
                  <a:extLst>
                    <a:ext uri="{9D8B030D-6E8A-4147-A177-3AD203B41FA5}">
                      <a16:colId xmlns:a16="http://schemas.microsoft.com/office/drawing/2014/main" val="20001"/>
                    </a:ext>
                  </a:extLst>
                </a:gridCol>
              </a:tblGrid>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Prepared for</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r>
                        <a:rPr lang="en-US" sz="1200" b="0" i="0">
                          <a:solidFill>
                            <a:srgbClr val="717E8B"/>
                          </a:solidFill>
                          <a:latin typeface="Arial" panose="020B0604020202020204" pitchFamily="34" charset="0"/>
                          <a:ea typeface="Roboto"/>
                          <a:cs typeface="Arial" panose="020B0604020202020204" pitchFamily="34" charset="0"/>
                          <a:sym typeface="Roboto"/>
                        </a:rPr>
                        <a:t>Kent State University</a:t>
                      </a: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Presented by</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r>
                        <a:rPr lang="en-US" sz="1200" b="1" i="0" dirty="0">
                          <a:solidFill>
                            <a:srgbClr val="717E8B"/>
                          </a:solidFill>
                          <a:latin typeface="Arial" panose="020B0604020202020204" pitchFamily="34" charset="0"/>
                          <a:ea typeface="Roboto"/>
                          <a:cs typeface="Arial" panose="020B0604020202020204" pitchFamily="34" charset="0"/>
                          <a:sym typeface="Roboto"/>
                        </a:rPr>
                        <a:t>Lorenzo Toscano</a:t>
                      </a:r>
                      <a:r>
                        <a:rPr lang="en-US" sz="1200" b="0" i="0" dirty="0">
                          <a:solidFill>
                            <a:srgbClr val="717E8B"/>
                          </a:solidFill>
                          <a:latin typeface="Arial" panose="020B0604020202020204" pitchFamily="34" charset="0"/>
                          <a:ea typeface="Roboto"/>
                          <a:cs typeface="Arial" panose="020B0604020202020204" pitchFamily="34" charset="0"/>
                          <a:sym typeface="Roboto"/>
                        </a:rPr>
                        <a:t>, ISO</a:t>
                      </a:r>
                    </a:p>
                    <a:p>
                      <a:pPr algn="l">
                        <a:lnSpc>
                          <a:spcPts val="1679"/>
                        </a:lnSpc>
                        <a:defRPr/>
                      </a:pPr>
                      <a:r>
                        <a:rPr lang="en-US" sz="1200" b="1" i="0" dirty="0">
                          <a:solidFill>
                            <a:srgbClr val="717E8B"/>
                          </a:solidFill>
                          <a:latin typeface="Arial" panose="020B0604020202020204" pitchFamily="34" charset="0"/>
                          <a:ea typeface="Roboto"/>
                          <a:cs typeface="Arial" panose="020B0604020202020204" pitchFamily="34" charset="0"/>
                          <a:sym typeface="Roboto"/>
                        </a:rPr>
                        <a:t>Genese Sarratt,</a:t>
                      </a:r>
                      <a:r>
                        <a:rPr lang="en-US" sz="1200" b="0" i="0" dirty="0">
                          <a:solidFill>
                            <a:srgbClr val="717E8B"/>
                          </a:solidFill>
                          <a:latin typeface="Arial" panose="020B0604020202020204" pitchFamily="34" charset="0"/>
                          <a:ea typeface="Roboto"/>
                          <a:cs typeface="Arial" panose="020B0604020202020204" pitchFamily="34" charset="0"/>
                          <a:sym typeface="Roboto"/>
                        </a:rPr>
                        <a:t> Director of Community &amp; Employee Engagement</a:t>
                      </a:r>
                    </a:p>
                    <a:p>
                      <a:pPr algn="l">
                        <a:lnSpc>
                          <a:spcPts val="1679"/>
                        </a:lnSpc>
                        <a:defRPr/>
                      </a:pPr>
                      <a:endParaRPr lang="en-US" sz="1200" b="1" i="0" dirty="0">
                        <a:solidFill>
                          <a:srgbClr val="717E8B"/>
                        </a:solidFill>
                        <a:latin typeface="Arial"/>
                        <a:ea typeface="Roboto"/>
                        <a:cs typeface="Aria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600">
                <a:tc>
                  <a:txBody>
                    <a:bodyPr/>
                    <a:lstStyle/>
                    <a:p>
                      <a:pPr algn="l">
                        <a:lnSpc>
                          <a:spcPts val="1679"/>
                        </a:lnSpc>
                        <a:defRPr/>
                      </a:pPr>
                      <a:r>
                        <a:rPr lang="en-US" sz="1200" b="0" i="0">
                          <a:solidFill>
                            <a:schemeClr val="tx1"/>
                          </a:solidFill>
                          <a:latin typeface="Arial" panose="020B0604020202020204" pitchFamily="34" charset="0"/>
                          <a:ea typeface="Poppins 1"/>
                          <a:cs typeface="Arial" panose="020B0604020202020204" pitchFamily="34" charset="0"/>
                          <a:sym typeface="Poppins 1"/>
                        </a:rPr>
                        <a:t>Date</a:t>
                      </a:r>
                      <a:endParaRPr lang="en-US" sz="1100" b="0" i="0">
                        <a:solidFill>
                          <a:schemeClr val="tx1"/>
                        </a:solidFill>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679"/>
                        </a:lnSpc>
                        <a:defRPr/>
                      </a:pPr>
                      <a:r>
                        <a:rPr lang="en-US" sz="1200" b="0" i="0" dirty="0">
                          <a:solidFill>
                            <a:srgbClr val="717E8B"/>
                          </a:solidFill>
                          <a:latin typeface="Arial" panose="020B0604020202020204" pitchFamily="34" charset="0"/>
                          <a:ea typeface="Roboto" panose="02000000000000000000" pitchFamily="2" charset="0"/>
                          <a:cs typeface="Arial" panose="020B0604020202020204" pitchFamily="34" charset="0"/>
                        </a:rPr>
                        <a:t>4/1/2026</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73A8D65A-EB98-7CA2-2ABA-79949DA01D6D}"/>
              </a:ext>
            </a:extLst>
          </p:cNvPr>
          <p:cNvGrpSpPr/>
          <p:nvPr/>
        </p:nvGrpSpPr>
        <p:grpSpPr>
          <a:xfrm>
            <a:off x="7010400" y="2667000"/>
            <a:ext cx="4441031" cy="1563608"/>
            <a:chOff x="7084219" y="2724163"/>
            <a:chExt cx="4441031" cy="1563608"/>
          </a:xfrm>
        </p:grpSpPr>
        <p:sp>
          <p:nvSpPr>
            <p:cNvPr id="19" name="TextBox 19"/>
            <p:cNvSpPr txBox="1"/>
            <p:nvPr/>
          </p:nvSpPr>
          <p:spPr>
            <a:xfrm>
              <a:off x="7084219" y="2724163"/>
              <a:ext cx="4190845" cy="1107996"/>
            </a:xfrm>
            <a:prstGeom prst="rect">
              <a:avLst/>
            </a:prstGeom>
          </p:spPr>
          <p:txBody>
            <a:bodyPr lIns="0" tIns="0" rIns="0" bIns="0" rtlCol="0" anchor="b">
              <a:spAutoFit/>
            </a:bodyPr>
            <a:lstStyle/>
            <a:p>
              <a:pPr algn="l"/>
              <a:r>
                <a:rPr lang="en-US" sz="3600" b="1">
                  <a:solidFill>
                    <a:srgbClr val="212721"/>
                  </a:solidFill>
                  <a:latin typeface="Arial" panose="020B0604020202020204" pitchFamily="34" charset="0"/>
                  <a:ea typeface="Poppins 1"/>
                  <a:cs typeface="Arial" panose="020B0604020202020204" pitchFamily="34" charset="0"/>
                  <a:sym typeface="Poppins 1"/>
                </a:rPr>
                <a:t>MCPC x KSU Outreach Event</a:t>
              </a:r>
            </a:p>
          </p:txBody>
        </p:sp>
        <p:sp>
          <p:nvSpPr>
            <p:cNvPr id="20" name="TextBox 20"/>
            <p:cNvSpPr txBox="1"/>
            <p:nvPr/>
          </p:nvSpPr>
          <p:spPr>
            <a:xfrm>
              <a:off x="7092546" y="4035359"/>
              <a:ext cx="4432704" cy="252412"/>
            </a:xfrm>
            <a:prstGeom prst="rect">
              <a:avLst/>
            </a:prstGeom>
          </p:spPr>
          <p:txBody>
            <a:bodyPr lIns="0" tIns="0" rIns="0" bIns="0" rtlCol="0" anchor="t">
              <a:spAutoFit/>
            </a:bodyPr>
            <a:lstStyle/>
            <a:p>
              <a:pPr algn="l">
                <a:lnSpc>
                  <a:spcPts val="1920"/>
                </a:lnSpc>
              </a:pPr>
              <a:r>
                <a:rPr lang="en-US" sz="1600">
                  <a:solidFill>
                    <a:srgbClr val="717E8B"/>
                  </a:solidFill>
                  <a:latin typeface="Arial" panose="020B0604020202020204" pitchFamily="34" charset="0"/>
                  <a:ea typeface="Roboto"/>
                  <a:cs typeface="Arial" panose="020B0604020202020204" pitchFamily="34" charset="0"/>
                  <a:sym typeface="Roboto"/>
                </a:rPr>
                <a:t>An Overview of MCPC Services and Technology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D022F-A285-1C76-13F2-B45255B56E38}"/>
            </a:ext>
          </a:extLst>
        </p:cNvPr>
        <p:cNvGrpSpPr/>
        <p:nvPr/>
      </p:nvGrpSpPr>
      <p:grpSpPr>
        <a:xfrm>
          <a:off x="0" y="0"/>
          <a:ext cx="0" cy="0"/>
          <a:chOff x="0" y="0"/>
          <a:chExt cx="0" cy="0"/>
        </a:xfrm>
      </p:grpSpPr>
      <p:sp>
        <p:nvSpPr>
          <p:cNvPr id="44" name="Freeform 3">
            <a:extLst>
              <a:ext uri="{FF2B5EF4-FFF2-40B4-BE49-F238E27FC236}">
                <a16:creationId xmlns:a16="http://schemas.microsoft.com/office/drawing/2014/main" id="{50C5AB66-3DAB-1FFE-71D9-A380D24F3963}"/>
              </a:ext>
            </a:extLst>
          </p:cNvPr>
          <p:cNvSpPr/>
          <p:nvPr/>
        </p:nvSpPr>
        <p:spPr>
          <a:xfrm>
            <a:off x="4454924" y="1049868"/>
            <a:ext cx="3282149" cy="3141132"/>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46" name="Freeform 3">
            <a:extLst>
              <a:ext uri="{FF2B5EF4-FFF2-40B4-BE49-F238E27FC236}">
                <a16:creationId xmlns:a16="http://schemas.microsoft.com/office/drawing/2014/main" id="{A4BA9A94-9094-3F30-0E52-340BEBB02309}"/>
              </a:ext>
            </a:extLst>
          </p:cNvPr>
          <p:cNvSpPr/>
          <p:nvPr/>
        </p:nvSpPr>
        <p:spPr>
          <a:xfrm>
            <a:off x="8694095" y="1048403"/>
            <a:ext cx="3282149" cy="4040063"/>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grpSp>
        <p:nvGrpSpPr>
          <p:cNvPr id="34" name="Group 2">
            <a:extLst>
              <a:ext uri="{FF2B5EF4-FFF2-40B4-BE49-F238E27FC236}">
                <a16:creationId xmlns:a16="http://schemas.microsoft.com/office/drawing/2014/main" id="{52C1CD42-9343-3EDE-BD56-4C092C42E458}"/>
              </a:ext>
            </a:extLst>
          </p:cNvPr>
          <p:cNvGrpSpPr/>
          <p:nvPr/>
        </p:nvGrpSpPr>
        <p:grpSpPr>
          <a:xfrm>
            <a:off x="215756" y="1049867"/>
            <a:ext cx="3282149" cy="3141133"/>
            <a:chOff x="0" y="0"/>
            <a:chExt cx="812800" cy="812800"/>
          </a:xfrm>
        </p:grpSpPr>
        <p:sp>
          <p:nvSpPr>
            <p:cNvPr id="36" name="Freeform 3">
              <a:extLst>
                <a:ext uri="{FF2B5EF4-FFF2-40B4-BE49-F238E27FC236}">
                  <a16:creationId xmlns:a16="http://schemas.microsoft.com/office/drawing/2014/main" id="{234447D3-9E4D-686B-01AA-BE25B30BDCFE}"/>
                </a:ext>
              </a:extLst>
            </p:cNvPr>
            <p:cNvSpPr/>
            <p:nvPr/>
          </p:nvSpPr>
          <p:spPr>
            <a:xfrm>
              <a:off x="0" y="0"/>
              <a:ext cx="812800" cy="812800"/>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37" name="TextBox 4">
              <a:extLst>
                <a:ext uri="{FF2B5EF4-FFF2-40B4-BE49-F238E27FC236}">
                  <a16:creationId xmlns:a16="http://schemas.microsoft.com/office/drawing/2014/main" id="{5FA14453-B20A-CC6E-2DB2-0D65BF76AD1B}"/>
                </a:ext>
              </a:extLst>
            </p:cNvPr>
            <p:cNvSpPr txBox="1"/>
            <p:nvPr/>
          </p:nvSpPr>
          <p:spPr>
            <a:xfrm>
              <a:off x="76200" y="85725"/>
              <a:ext cx="660400" cy="650875"/>
            </a:xfrm>
            <a:prstGeom prst="roundRect">
              <a:avLst/>
            </a:prstGeom>
          </p:spPr>
          <p:txBody>
            <a:bodyPr lIns="50800" tIns="50800" rIns="50800" bIns="50800" rtlCol="0" anchor="ctr"/>
            <a:lstStyle/>
            <a:p>
              <a:pPr algn="ctr">
                <a:lnSpc>
                  <a:spcPts val="1540"/>
                </a:lnSpc>
              </a:pPr>
              <a:endParaRPr>
                <a:latin typeface="Arial" panose="020B0604020202020204" pitchFamily="34" charset="0"/>
              </a:endParaRPr>
            </a:p>
          </p:txBody>
        </p:sp>
      </p:grpSp>
      <p:grpSp>
        <p:nvGrpSpPr>
          <p:cNvPr id="32" name="Group 31">
            <a:extLst>
              <a:ext uri="{FF2B5EF4-FFF2-40B4-BE49-F238E27FC236}">
                <a16:creationId xmlns:a16="http://schemas.microsoft.com/office/drawing/2014/main" id="{DED3CBFD-3ABB-6104-3938-9B156F077BF0}"/>
              </a:ext>
            </a:extLst>
          </p:cNvPr>
          <p:cNvGrpSpPr/>
          <p:nvPr/>
        </p:nvGrpSpPr>
        <p:grpSpPr>
          <a:xfrm>
            <a:off x="9278929" y="1316362"/>
            <a:ext cx="2106662" cy="288477"/>
            <a:chOff x="2348263" y="1616523"/>
            <a:chExt cx="2106662" cy="288477"/>
          </a:xfrm>
        </p:grpSpPr>
        <p:sp>
          <p:nvSpPr>
            <p:cNvPr id="26" name="AutoShape 26">
              <a:extLst>
                <a:ext uri="{FF2B5EF4-FFF2-40B4-BE49-F238E27FC236}">
                  <a16:creationId xmlns:a16="http://schemas.microsoft.com/office/drawing/2014/main" id="{A32206EE-BDD3-1546-53A5-BF9D322FACD5}"/>
                </a:ext>
              </a:extLst>
            </p:cNvPr>
            <p:cNvSpPr/>
            <p:nvPr/>
          </p:nvSpPr>
          <p:spPr>
            <a:xfrm>
              <a:off x="2348263" y="1745127"/>
              <a:ext cx="2106662" cy="0"/>
            </a:xfrm>
            <a:prstGeom prst="line">
              <a:avLst/>
            </a:prstGeom>
            <a:ln w="552450" cap="rnd">
              <a:solidFill>
                <a:schemeClr val="accent4"/>
              </a:solidFill>
              <a:prstDash val="solid"/>
              <a:headEnd type="none" w="sm" len="sm"/>
              <a:tailEnd type="none" w="sm" len="sm"/>
            </a:ln>
          </p:spPr>
          <p:txBody>
            <a:bodyPr/>
            <a:lstStyle/>
            <a:p>
              <a:endParaRPr lang="en-US">
                <a:latin typeface="Arial" panose="020B0604020202020204" pitchFamily="34" charset="0"/>
              </a:endParaRPr>
            </a:p>
          </p:txBody>
        </p:sp>
        <p:sp>
          <p:nvSpPr>
            <p:cNvPr id="38" name="TextBox 38">
              <a:extLst>
                <a:ext uri="{FF2B5EF4-FFF2-40B4-BE49-F238E27FC236}">
                  <a16:creationId xmlns:a16="http://schemas.microsoft.com/office/drawing/2014/main" id="{98535A5B-24FE-5E1E-25A6-9963142D8AB2}"/>
                </a:ext>
              </a:extLst>
            </p:cNvPr>
            <p:cNvSpPr txBox="1"/>
            <p:nvPr/>
          </p:nvSpPr>
          <p:spPr>
            <a:xfrm>
              <a:off x="2452511" y="1616523"/>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Death</a:t>
              </a:r>
            </a:p>
          </p:txBody>
        </p:sp>
      </p:grpSp>
      <p:sp>
        <p:nvSpPr>
          <p:cNvPr id="45" name="TextBox 45">
            <a:extLst>
              <a:ext uri="{FF2B5EF4-FFF2-40B4-BE49-F238E27FC236}">
                <a16:creationId xmlns:a16="http://schemas.microsoft.com/office/drawing/2014/main" id="{1EA8C701-702C-E43E-EF46-D22F9E024FB7}"/>
              </a:ext>
            </a:extLst>
          </p:cNvPr>
          <p:cNvSpPr txBox="1"/>
          <p:nvPr/>
        </p:nvSpPr>
        <p:spPr>
          <a:xfrm>
            <a:off x="1583530" y="251155"/>
            <a:ext cx="9024938" cy="497380"/>
          </a:xfrm>
          <a:prstGeom prst="rect">
            <a:avLst/>
          </a:prstGeom>
        </p:spPr>
        <p:txBody>
          <a:bodyPr lIns="0" tIns="0" rIns="0" bIns="0" rtlCol="0" anchor="t">
            <a:spAutoFit/>
          </a:bodyPr>
          <a:lstStyle/>
          <a:p>
            <a:pPr algn="ctr">
              <a:lnSpc>
                <a:spcPts val="4160"/>
              </a:lnSpc>
            </a:pPr>
            <a:r>
              <a:rPr lang="en-US" sz="3200" b="1">
                <a:latin typeface="Arial" panose="020B0604020202020204" pitchFamily="34" charset="0"/>
                <a:ea typeface="Poppins 1"/>
                <a:cs typeface="Arial" panose="020B0604020202020204" pitchFamily="34" charset="0"/>
                <a:sym typeface="Poppins 1"/>
              </a:rPr>
              <a:t>Device Lifecycle</a:t>
            </a:r>
          </a:p>
        </p:txBody>
      </p:sp>
      <p:grpSp>
        <p:nvGrpSpPr>
          <p:cNvPr id="23" name="Group 22">
            <a:extLst>
              <a:ext uri="{FF2B5EF4-FFF2-40B4-BE49-F238E27FC236}">
                <a16:creationId xmlns:a16="http://schemas.microsoft.com/office/drawing/2014/main" id="{9162B15B-CEA5-F53E-4AC4-4F6B8402372E}"/>
              </a:ext>
            </a:extLst>
          </p:cNvPr>
          <p:cNvGrpSpPr/>
          <p:nvPr/>
        </p:nvGrpSpPr>
        <p:grpSpPr>
          <a:xfrm>
            <a:off x="803497" y="1316361"/>
            <a:ext cx="2106662" cy="288477"/>
            <a:chOff x="345849" y="1128652"/>
            <a:chExt cx="2106662" cy="288477"/>
          </a:xfrm>
        </p:grpSpPr>
        <p:sp>
          <p:nvSpPr>
            <p:cNvPr id="25" name="AutoShape 25">
              <a:extLst>
                <a:ext uri="{FF2B5EF4-FFF2-40B4-BE49-F238E27FC236}">
                  <a16:creationId xmlns:a16="http://schemas.microsoft.com/office/drawing/2014/main" id="{503AFA66-F94B-D44D-64DF-957042161ABA}"/>
                </a:ext>
              </a:extLst>
            </p:cNvPr>
            <p:cNvSpPr/>
            <p:nvPr/>
          </p:nvSpPr>
          <p:spPr>
            <a:xfrm>
              <a:off x="345849" y="1272890"/>
              <a:ext cx="2106662" cy="0"/>
            </a:xfrm>
            <a:prstGeom prst="line">
              <a:avLst/>
            </a:prstGeom>
            <a:ln w="552450" cap="rnd">
              <a:solidFill>
                <a:schemeClr val="accent1"/>
              </a:solidFill>
              <a:prstDash val="solid"/>
              <a:headEnd type="none" w="sm" len="sm"/>
              <a:tailEnd type="none" w="sm" len="sm"/>
            </a:ln>
          </p:spPr>
          <p:txBody>
            <a:bodyPr/>
            <a:lstStyle/>
            <a:p>
              <a:endParaRPr lang="en-US">
                <a:latin typeface="Arial" panose="020B0604020202020204" pitchFamily="34" charset="0"/>
              </a:endParaRPr>
            </a:p>
          </p:txBody>
        </p:sp>
        <p:sp>
          <p:nvSpPr>
            <p:cNvPr id="31" name="TextBox 38">
              <a:extLst>
                <a:ext uri="{FF2B5EF4-FFF2-40B4-BE49-F238E27FC236}">
                  <a16:creationId xmlns:a16="http://schemas.microsoft.com/office/drawing/2014/main" id="{FD875D47-2075-FCE5-CD5E-F10382A1DDB0}"/>
                </a:ext>
              </a:extLst>
            </p:cNvPr>
            <p:cNvSpPr txBox="1"/>
            <p:nvPr/>
          </p:nvSpPr>
          <p:spPr>
            <a:xfrm>
              <a:off x="458027" y="1128652"/>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Birth</a:t>
              </a:r>
            </a:p>
          </p:txBody>
        </p:sp>
      </p:grpSp>
      <p:grpSp>
        <p:nvGrpSpPr>
          <p:cNvPr id="33" name="Group 32">
            <a:extLst>
              <a:ext uri="{FF2B5EF4-FFF2-40B4-BE49-F238E27FC236}">
                <a16:creationId xmlns:a16="http://schemas.microsoft.com/office/drawing/2014/main" id="{4A0533F3-240C-4200-CAE7-A7A06FD66836}"/>
              </a:ext>
            </a:extLst>
          </p:cNvPr>
          <p:cNvGrpSpPr/>
          <p:nvPr/>
        </p:nvGrpSpPr>
        <p:grpSpPr>
          <a:xfrm>
            <a:off x="5042666" y="1316361"/>
            <a:ext cx="2106662" cy="288477"/>
            <a:chOff x="5042666" y="1334666"/>
            <a:chExt cx="2106662" cy="288477"/>
          </a:xfrm>
        </p:grpSpPr>
        <p:sp>
          <p:nvSpPr>
            <p:cNvPr id="27" name="AutoShape 27">
              <a:extLst>
                <a:ext uri="{FF2B5EF4-FFF2-40B4-BE49-F238E27FC236}">
                  <a16:creationId xmlns:a16="http://schemas.microsoft.com/office/drawing/2014/main" id="{A6A362BD-6DCD-C088-38A3-55BF97D62393}"/>
                </a:ext>
              </a:extLst>
            </p:cNvPr>
            <p:cNvSpPr/>
            <p:nvPr/>
          </p:nvSpPr>
          <p:spPr>
            <a:xfrm>
              <a:off x="5042666" y="1481219"/>
              <a:ext cx="2106662" cy="0"/>
            </a:xfrm>
            <a:prstGeom prst="line">
              <a:avLst/>
            </a:prstGeom>
            <a:ln w="552450" cap="rnd">
              <a:solidFill>
                <a:schemeClr val="accent3"/>
              </a:solidFill>
              <a:prstDash val="solid"/>
              <a:headEnd type="none" w="sm" len="sm"/>
              <a:tailEnd type="none" w="sm" len="sm"/>
            </a:ln>
          </p:spPr>
          <p:txBody>
            <a:bodyPr/>
            <a:lstStyle/>
            <a:p>
              <a:endParaRPr lang="en-US">
                <a:latin typeface="Arial" panose="020B0604020202020204" pitchFamily="34" charset="0"/>
              </a:endParaRPr>
            </a:p>
          </p:txBody>
        </p:sp>
        <p:sp>
          <p:nvSpPr>
            <p:cNvPr id="24" name="TextBox 38">
              <a:extLst>
                <a:ext uri="{FF2B5EF4-FFF2-40B4-BE49-F238E27FC236}">
                  <a16:creationId xmlns:a16="http://schemas.microsoft.com/office/drawing/2014/main" id="{6380F534-4148-9C27-D398-F0011727BCD5}"/>
                </a:ext>
              </a:extLst>
            </p:cNvPr>
            <p:cNvSpPr txBox="1"/>
            <p:nvPr/>
          </p:nvSpPr>
          <p:spPr>
            <a:xfrm>
              <a:off x="5154847" y="1334666"/>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Life</a:t>
              </a:r>
            </a:p>
          </p:txBody>
        </p:sp>
      </p:grpSp>
      <p:sp>
        <p:nvSpPr>
          <p:cNvPr id="47" name="TextBox 46">
            <a:extLst>
              <a:ext uri="{FF2B5EF4-FFF2-40B4-BE49-F238E27FC236}">
                <a16:creationId xmlns:a16="http://schemas.microsoft.com/office/drawing/2014/main" id="{0AA2126D-52F9-9FEF-3E17-A73A0C0A9301}"/>
              </a:ext>
            </a:extLst>
          </p:cNvPr>
          <p:cNvSpPr txBox="1"/>
          <p:nvPr/>
        </p:nvSpPr>
        <p:spPr>
          <a:xfrm>
            <a:off x="523455" y="1980752"/>
            <a:ext cx="2666747" cy="2062103"/>
          </a:xfrm>
          <a:prstGeom prst="rect">
            <a:avLst/>
          </a:prstGeom>
          <a:noFill/>
        </p:spPr>
        <p:txBody>
          <a:bodyPr wrap="square" rtlCol="0">
            <a:spAutoFit/>
          </a:bodyPr>
          <a:lstStyle/>
          <a:p>
            <a:r>
              <a:rPr lang="en-US" sz="1600">
                <a:solidFill>
                  <a:srgbClr val="717E8B"/>
                </a:solidFill>
                <a:latin typeface="Arial" panose="020B0604020202020204" pitchFamily="34" charset="0"/>
                <a:ea typeface="Roboto"/>
                <a:cs typeface="Arial" panose="020B0604020202020204" pitchFamily="34" charset="0"/>
              </a:rPr>
              <a:t>Device is purchased</a:t>
            </a:r>
          </a:p>
          <a:p>
            <a:r>
              <a:rPr lang="en-US" sz="1600">
                <a:solidFill>
                  <a:srgbClr val="717E8B"/>
                </a:solidFill>
                <a:latin typeface="Arial" panose="020B0604020202020204" pitchFamily="34" charset="0"/>
                <a:ea typeface="Roboto"/>
                <a:cs typeface="Arial" panose="020B0604020202020204" pitchFamily="34" charset="0"/>
              </a:rPr>
              <a:t>Device is stored</a:t>
            </a:r>
          </a:p>
          <a:p>
            <a:r>
              <a:rPr lang="en-US" sz="1600">
                <a:solidFill>
                  <a:srgbClr val="717E8B"/>
                </a:solidFill>
                <a:latin typeface="Arial" panose="020B0604020202020204" pitchFamily="34" charset="0"/>
                <a:ea typeface="Roboto"/>
                <a:cs typeface="Arial" panose="020B0604020202020204" pitchFamily="34" charset="0"/>
              </a:rPr>
              <a:t>Device is configured to specifications</a:t>
            </a:r>
          </a:p>
          <a:p>
            <a:r>
              <a:rPr lang="en-US" sz="1600">
                <a:solidFill>
                  <a:srgbClr val="717E8B"/>
                </a:solidFill>
                <a:latin typeface="Arial" panose="020B0604020202020204" pitchFamily="34" charset="0"/>
                <a:ea typeface="Roboto"/>
                <a:cs typeface="Arial" panose="020B0604020202020204" pitchFamily="34" charset="0"/>
              </a:rPr>
              <a:t>Device is shipped to customer</a:t>
            </a:r>
          </a:p>
          <a:p>
            <a:r>
              <a:rPr lang="en-US" sz="1600">
                <a:solidFill>
                  <a:srgbClr val="717E8B"/>
                </a:solidFill>
                <a:latin typeface="Arial" panose="020B0604020202020204" pitchFamily="34" charset="0"/>
                <a:ea typeface="Roboto"/>
                <a:cs typeface="Arial" panose="020B0604020202020204" pitchFamily="34" charset="0"/>
              </a:rPr>
              <a:t>Device is installed in customer’s environment</a:t>
            </a:r>
          </a:p>
        </p:txBody>
      </p:sp>
      <p:sp>
        <p:nvSpPr>
          <p:cNvPr id="48" name="TextBox 47">
            <a:extLst>
              <a:ext uri="{FF2B5EF4-FFF2-40B4-BE49-F238E27FC236}">
                <a16:creationId xmlns:a16="http://schemas.microsoft.com/office/drawing/2014/main" id="{0C2A5927-7A8C-B975-8D71-B77417C40C74}"/>
              </a:ext>
            </a:extLst>
          </p:cNvPr>
          <p:cNvSpPr txBox="1"/>
          <p:nvPr/>
        </p:nvSpPr>
        <p:spPr>
          <a:xfrm>
            <a:off x="4787159" y="1980752"/>
            <a:ext cx="2617677" cy="2062103"/>
          </a:xfrm>
          <a:prstGeom prst="rect">
            <a:avLst/>
          </a:prstGeom>
          <a:noFill/>
        </p:spPr>
        <p:txBody>
          <a:bodyPr wrap="square" rtlCol="0">
            <a:spAutoFit/>
          </a:bodyPr>
          <a:lstStyle/>
          <a:p>
            <a:r>
              <a:rPr lang="en-US" sz="1600">
                <a:solidFill>
                  <a:srgbClr val="717E8B"/>
                </a:solidFill>
                <a:latin typeface="Arial" panose="020B0604020202020204" pitchFamily="34" charset="0"/>
                <a:ea typeface="Roboto"/>
                <a:cs typeface="Arial" panose="020B0604020202020204" pitchFamily="34" charset="0"/>
              </a:rPr>
              <a:t>Device is monitored</a:t>
            </a:r>
          </a:p>
          <a:p>
            <a:r>
              <a:rPr lang="en-US" sz="1600">
                <a:solidFill>
                  <a:srgbClr val="717E8B"/>
                </a:solidFill>
                <a:latin typeface="Arial" panose="020B0604020202020204" pitchFamily="34" charset="0"/>
                <a:ea typeface="Roboto"/>
                <a:cs typeface="Arial" panose="020B0604020202020204" pitchFamily="34" charset="0"/>
              </a:rPr>
              <a:t>Device is updated</a:t>
            </a:r>
          </a:p>
          <a:p>
            <a:r>
              <a:rPr lang="en-US" sz="1600">
                <a:solidFill>
                  <a:srgbClr val="717E8B"/>
                </a:solidFill>
                <a:latin typeface="Arial" panose="020B0604020202020204" pitchFamily="34" charset="0"/>
                <a:ea typeface="Roboto"/>
                <a:cs typeface="Arial" panose="020B0604020202020204" pitchFamily="34" charset="0"/>
              </a:rPr>
              <a:t>Device is protected</a:t>
            </a:r>
          </a:p>
          <a:p>
            <a:r>
              <a:rPr lang="en-US" sz="1600">
                <a:solidFill>
                  <a:srgbClr val="717E8B"/>
                </a:solidFill>
                <a:latin typeface="Arial" panose="020B0604020202020204" pitchFamily="34" charset="0"/>
                <a:ea typeface="Roboto"/>
                <a:cs typeface="Arial" panose="020B0604020202020204" pitchFamily="34" charset="0"/>
              </a:rPr>
              <a:t>Device is tracked</a:t>
            </a:r>
          </a:p>
          <a:p>
            <a:r>
              <a:rPr lang="en-US" sz="1600">
                <a:solidFill>
                  <a:srgbClr val="717E8B"/>
                </a:solidFill>
                <a:latin typeface="Arial" panose="020B0604020202020204" pitchFamily="34" charset="0"/>
                <a:ea typeface="Roboto"/>
                <a:cs typeface="Arial" panose="020B0604020202020204" pitchFamily="34" charset="0"/>
              </a:rPr>
              <a:t>Device could be reclaimed</a:t>
            </a:r>
          </a:p>
          <a:p>
            <a:r>
              <a:rPr lang="en-US" sz="1600">
                <a:solidFill>
                  <a:srgbClr val="717E8B"/>
                </a:solidFill>
                <a:latin typeface="Arial" panose="020B0604020202020204" pitchFamily="34" charset="0"/>
                <a:ea typeface="Roboto"/>
                <a:cs typeface="Arial" panose="020B0604020202020204" pitchFamily="34" charset="0"/>
              </a:rPr>
              <a:t>Device could be repurposed</a:t>
            </a:r>
          </a:p>
          <a:p>
            <a:r>
              <a:rPr lang="en-US" sz="1600">
                <a:solidFill>
                  <a:srgbClr val="717E8B"/>
                </a:solidFill>
                <a:latin typeface="Arial" panose="020B0604020202020204" pitchFamily="34" charset="0"/>
                <a:ea typeface="Roboto"/>
                <a:cs typeface="Arial" panose="020B0604020202020204" pitchFamily="34" charset="0"/>
              </a:rPr>
              <a:t>Device could be repaired</a:t>
            </a:r>
          </a:p>
        </p:txBody>
      </p:sp>
      <p:sp>
        <p:nvSpPr>
          <p:cNvPr id="49" name="TextBox 48">
            <a:extLst>
              <a:ext uri="{FF2B5EF4-FFF2-40B4-BE49-F238E27FC236}">
                <a16:creationId xmlns:a16="http://schemas.microsoft.com/office/drawing/2014/main" id="{8EBDA94E-EE3D-706B-0A72-B1040E87368C}"/>
              </a:ext>
            </a:extLst>
          </p:cNvPr>
          <p:cNvSpPr txBox="1"/>
          <p:nvPr/>
        </p:nvSpPr>
        <p:spPr>
          <a:xfrm>
            <a:off x="8995978" y="1980752"/>
            <a:ext cx="2672565" cy="3046988"/>
          </a:xfrm>
          <a:prstGeom prst="rect">
            <a:avLst/>
          </a:prstGeom>
          <a:noFill/>
        </p:spPr>
        <p:txBody>
          <a:bodyPr wrap="square" rtlCol="0">
            <a:spAutoFit/>
          </a:bodyPr>
          <a:lstStyle/>
          <a:p>
            <a:r>
              <a:rPr lang="en-US" sz="1600">
                <a:solidFill>
                  <a:srgbClr val="717E8B"/>
                </a:solidFill>
                <a:latin typeface="Arial" panose="020B0604020202020204" pitchFamily="34" charset="0"/>
                <a:ea typeface="Roboto"/>
                <a:cs typeface="Arial" panose="020B0604020202020204" pitchFamily="34" charset="0"/>
              </a:rPr>
              <a:t>Device is retrieved</a:t>
            </a:r>
          </a:p>
          <a:p>
            <a:r>
              <a:rPr lang="en-US" sz="1600">
                <a:solidFill>
                  <a:srgbClr val="717E8B"/>
                </a:solidFill>
                <a:latin typeface="Arial" panose="020B0604020202020204" pitchFamily="34" charset="0"/>
                <a:ea typeface="Roboto"/>
                <a:cs typeface="Arial" panose="020B0604020202020204" pitchFamily="34" charset="0"/>
              </a:rPr>
              <a:t>Data in the device is erased</a:t>
            </a:r>
          </a:p>
          <a:p>
            <a:r>
              <a:rPr lang="en-US" sz="1600">
                <a:solidFill>
                  <a:srgbClr val="717E8B"/>
                </a:solidFill>
                <a:latin typeface="Arial" panose="020B0604020202020204" pitchFamily="34" charset="0"/>
                <a:ea typeface="Roboto"/>
                <a:cs typeface="Arial" panose="020B0604020202020204" pitchFamily="34" charset="0"/>
              </a:rPr>
              <a:t>Data on the device is destroyed</a:t>
            </a:r>
          </a:p>
          <a:p>
            <a:r>
              <a:rPr lang="en-US" sz="1600">
                <a:solidFill>
                  <a:srgbClr val="717E8B"/>
                </a:solidFill>
                <a:latin typeface="Arial" panose="020B0604020202020204" pitchFamily="34" charset="0"/>
                <a:ea typeface="Roboto"/>
                <a:cs typeface="Arial" panose="020B0604020202020204" pitchFamily="34" charset="0"/>
              </a:rPr>
              <a:t>Device is tracked</a:t>
            </a:r>
          </a:p>
          <a:p>
            <a:r>
              <a:rPr lang="en-US" sz="1600">
                <a:solidFill>
                  <a:srgbClr val="717E8B"/>
                </a:solidFill>
                <a:latin typeface="Arial" panose="020B0604020202020204" pitchFamily="34" charset="0"/>
                <a:ea typeface="Roboto"/>
                <a:cs typeface="Arial" panose="020B0604020202020204" pitchFamily="34" charset="0"/>
              </a:rPr>
              <a:t>Device could be recycled</a:t>
            </a:r>
          </a:p>
          <a:p>
            <a:r>
              <a:rPr lang="en-US" sz="1600">
                <a:solidFill>
                  <a:srgbClr val="717E8B"/>
                </a:solidFill>
                <a:latin typeface="Arial" panose="020B0604020202020204" pitchFamily="34" charset="0"/>
                <a:ea typeface="Roboto"/>
                <a:cs typeface="Arial" panose="020B0604020202020204" pitchFamily="34" charset="0"/>
              </a:rPr>
              <a:t>Device could be repurposed</a:t>
            </a:r>
          </a:p>
          <a:p>
            <a:r>
              <a:rPr lang="en-US" sz="1600">
                <a:solidFill>
                  <a:srgbClr val="717E8B"/>
                </a:solidFill>
                <a:latin typeface="Arial" panose="020B0604020202020204" pitchFamily="34" charset="0"/>
                <a:ea typeface="Roboto"/>
                <a:cs typeface="Arial" panose="020B0604020202020204" pitchFamily="34" charset="0"/>
              </a:rPr>
              <a:t>Device could be repaired</a:t>
            </a:r>
          </a:p>
          <a:p>
            <a:r>
              <a:rPr lang="en-US" sz="1600">
                <a:solidFill>
                  <a:srgbClr val="717E8B"/>
                </a:solidFill>
                <a:latin typeface="Arial" panose="020B0604020202020204" pitchFamily="34" charset="0"/>
                <a:ea typeface="Roboto"/>
                <a:cs typeface="Arial" panose="020B0604020202020204" pitchFamily="34" charset="0"/>
              </a:rPr>
              <a:t>Device could be remarketed</a:t>
            </a:r>
          </a:p>
        </p:txBody>
      </p:sp>
      <p:grpSp>
        <p:nvGrpSpPr>
          <p:cNvPr id="55" name="Group 2">
            <a:extLst>
              <a:ext uri="{FF2B5EF4-FFF2-40B4-BE49-F238E27FC236}">
                <a16:creationId xmlns:a16="http://schemas.microsoft.com/office/drawing/2014/main" id="{622D65C9-E72F-FCD0-1D49-518B90F4974F}"/>
              </a:ext>
            </a:extLst>
          </p:cNvPr>
          <p:cNvGrpSpPr/>
          <p:nvPr/>
        </p:nvGrpSpPr>
        <p:grpSpPr>
          <a:xfrm>
            <a:off x="215752" y="4295026"/>
            <a:ext cx="3282149" cy="2200120"/>
            <a:chOff x="0" y="0"/>
            <a:chExt cx="812800" cy="812800"/>
          </a:xfrm>
        </p:grpSpPr>
        <p:sp>
          <p:nvSpPr>
            <p:cNvPr id="57" name="Freeform 3">
              <a:extLst>
                <a:ext uri="{FF2B5EF4-FFF2-40B4-BE49-F238E27FC236}">
                  <a16:creationId xmlns:a16="http://schemas.microsoft.com/office/drawing/2014/main" id="{A4CCBB6C-B0BF-A484-66E8-A65DC0FEEA9B}"/>
                </a:ext>
              </a:extLst>
            </p:cNvPr>
            <p:cNvSpPr/>
            <p:nvPr/>
          </p:nvSpPr>
          <p:spPr>
            <a:xfrm>
              <a:off x="0" y="0"/>
              <a:ext cx="812800" cy="812800"/>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58" name="TextBox 4">
              <a:extLst>
                <a:ext uri="{FF2B5EF4-FFF2-40B4-BE49-F238E27FC236}">
                  <a16:creationId xmlns:a16="http://schemas.microsoft.com/office/drawing/2014/main" id="{06A632DC-5222-FA9E-45DB-7FCE461346FC}"/>
                </a:ext>
              </a:extLst>
            </p:cNvPr>
            <p:cNvSpPr txBox="1"/>
            <p:nvPr/>
          </p:nvSpPr>
          <p:spPr>
            <a:xfrm>
              <a:off x="76200" y="85725"/>
              <a:ext cx="660400" cy="650875"/>
            </a:xfrm>
            <a:prstGeom prst="roundRect">
              <a:avLst/>
            </a:prstGeom>
          </p:spPr>
          <p:txBody>
            <a:bodyPr lIns="50800" tIns="50800" rIns="50800" bIns="50800" rtlCol="0" anchor="ctr"/>
            <a:lstStyle/>
            <a:p>
              <a:pPr algn="ctr">
                <a:lnSpc>
                  <a:spcPts val="1540"/>
                </a:lnSpc>
              </a:pPr>
              <a:endParaRPr>
                <a:latin typeface="Arial" panose="020B0604020202020204" pitchFamily="34" charset="0"/>
              </a:endParaRPr>
            </a:p>
          </p:txBody>
        </p:sp>
      </p:grpSp>
      <p:grpSp>
        <p:nvGrpSpPr>
          <p:cNvPr id="59" name="Group 2">
            <a:extLst>
              <a:ext uri="{FF2B5EF4-FFF2-40B4-BE49-F238E27FC236}">
                <a16:creationId xmlns:a16="http://schemas.microsoft.com/office/drawing/2014/main" id="{183EA9E5-5E66-6C7E-3FA0-6EE9D41E4598}"/>
              </a:ext>
            </a:extLst>
          </p:cNvPr>
          <p:cNvGrpSpPr/>
          <p:nvPr/>
        </p:nvGrpSpPr>
        <p:grpSpPr>
          <a:xfrm>
            <a:off x="4454924" y="4295026"/>
            <a:ext cx="3282149" cy="2200120"/>
            <a:chOff x="0" y="0"/>
            <a:chExt cx="812800" cy="812800"/>
          </a:xfrm>
        </p:grpSpPr>
        <p:sp>
          <p:nvSpPr>
            <p:cNvPr id="60" name="Freeform 3">
              <a:extLst>
                <a:ext uri="{FF2B5EF4-FFF2-40B4-BE49-F238E27FC236}">
                  <a16:creationId xmlns:a16="http://schemas.microsoft.com/office/drawing/2014/main" id="{30FFFCD9-BB8B-F69F-38AE-15B66581CA3A}"/>
                </a:ext>
              </a:extLst>
            </p:cNvPr>
            <p:cNvSpPr/>
            <p:nvPr/>
          </p:nvSpPr>
          <p:spPr>
            <a:xfrm>
              <a:off x="0" y="0"/>
              <a:ext cx="812800" cy="812800"/>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61" name="TextBox 4">
              <a:extLst>
                <a:ext uri="{FF2B5EF4-FFF2-40B4-BE49-F238E27FC236}">
                  <a16:creationId xmlns:a16="http://schemas.microsoft.com/office/drawing/2014/main" id="{34920E33-F15D-76E5-6752-80BDEAC2D21B}"/>
                </a:ext>
              </a:extLst>
            </p:cNvPr>
            <p:cNvSpPr txBox="1"/>
            <p:nvPr/>
          </p:nvSpPr>
          <p:spPr>
            <a:xfrm>
              <a:off x="76200" y="85725"/>
              <a:ext cx="660400" cy="650875"/>
            </a:xfrm>
            <a:prstGeom prst="roundRect">
              <a:avLst/>
            </a:prstGeom>
          </p:spPr>
          <p:txBody>
            <a:bodyPr lIns="50800" tIns="50800" rIns="50800" bIns="50800" rtlCol="0" anchor="ctr"/>
            <a:lstStyle/>
            <a:p>
              <a:pPr algn="ctr">
                <a:lnSpc>
                  <a:spcPts val="1540"/>
                </a:lnSpc>
              </a:pPr>
              <a:endParaRPr>
                <a:latin typeface="Arial" panose="020B0604020202020204" pitchFamily="34" charset="0"/>
              </a:endParaRPr>
            </a:p>
          </p:txBody>
        </p:sp>
      </p:grpSp>
      <p:grpSp>
        <p:nvGrpSpPr>
          <p:cNvPr id="62" name="Group 2">
            <a:extLst>
              <a:ext uri="{FF2B5EF4-FFF2-40B4-BE49-F238E27FC236}">
                <a16:creationId xmlns:a16="http://schemas.microsoft.com/office/drawing/2014/main" id="{C0D5A5B7-E72D-F74C-B080-BCC384E87C97}"/>
              </a:ext>
            </a:extLst>
          </p:cNvPr>
          <p:cNvGrpSpPr/>
          <p:nvPr/>
        </p:nvGrpSpPr>
        <p:grpSpPr>
          <a:xfrm>
            <a:off x="8683254" y="5217070"/>
            <a:ext cx="3282149" cy="1278076"/>
            <a:chOff x="0" y="0"/>
            <a:chExt cx="812800" cy="812800"/>
          </a:xfrm>
        </p:grpSpPr>
        <p:sp>
          <p:nvSpPr>
            <p:cNvPr id="63" name="Freeform 3">
              <a:extLst>
                <a:ext uri="{FF2B5EF4-FFF2-40B4-BE49-F238E27FC236}">
                  <a16:creationId xmlns:a16="http://schemas.microsoft.com/office/drawing/2014/main" id="{F166C59E-31AB-3F43-1559-41EE4AD256E5}"/>
                </a:ext>
              </a:extLst>
            </p:cNvPr>
            <p:cNvSpPr/>
            <p:nvPr/>
          </p:nvSpPr>
          <p:spPr>
            <a:xfrm>
              <a:off x="0" y="0"/>
              <a:ext cx="812800" cy="812800"/>
            </a:xfrm>
            <a:prstGeom prst="roundRect">
              <a:avLst>
                <a:gd name="adj" fmla="val 8928"/>
              </a:avLst>
            </a:pr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64" name="TextBox 4">
              <a:extLst>
                <a:ext uri="{FF2B5EF4-FFF2-40B4-BE49-F238E27FC236}">
                  <a16:creationId xmlns:a16="http://schemas.microsoft.com/office/drawing/2014/main" id="{42469278-810E-444A-B449-1AB383320934}"/>
                </a:ext>
              </a:extLst>
            </p:cNvPr>
            <p:cNvSpPr txBox="1"/>
            <p:nvPr/>
          </p:nvSpPr>
          <p:spPr>
            <a:xfrm>
              <a:off x="76200" y="85725"/>
              <a:ext cx="660400" cy="650875"/>
            </a:xfrm>
            <a:prstGeom prst="roundRect">
              <a:avLst/>
            </a:prstGeom>
          </p:spPr>
          <p:txBody>
            <a:bodyPr lIns="50800" tIns="50800" rIns="50800" bIns="50800" rtlCol="0" anchor="ctr"/>
            <a:lstStyle/>
            <a:p>
              <a:pPr algn="ctr">
                <a:lnSpc>
                  <a:spcPts val="1540"/>
                </a:lnSpc>
              </a:pPr>
              <a:endParaRPr>
                <a:latin typeface="Arial" panose="020B0604020202020204" pitchFamily="34" charset="0"/>
              </a:endParaRPr>
            </a:p>
          </p:txBody>
        </p:sp>
      </p:grpSp>
      <p:sp>
        <p:nvSpPr>
          <p:cNvPr id="65" name="Freeform 30">
            <a:extLst>
              <a:ext uri="{FF2B5EF4-FFF2-40B4-BE49-F238E27FC236}">
                <a16:creationId xmlns:a16="http://schemas.microsoft.com/office/drawing/2014/main" id="{49A59583-4924-F408-2B48-2CE1E27A066B}"/>
              </a:ext>
            </a:extLst>
          </p:cNvPr>
          <p:cNvSpPr/>
          <p:nvPr/>
        </p:nvSpPr>
        <p:spPr>
          <a:xfrm>
            <a:off x="4720555" y="4492333"/>
            <a:ext cx="1057647" cy="268733"/>
          </a:xfrm>
          <a:custGeom>
            <a:avLst/>
            <a:gdLst/>
            <a:ahLst/>
            <a:cxnLst/>
            <a:rect l="l" t="t" r="r" b="b"/>
            <a:pathLst>
              <a:path w="1057647" h="268733">
                <a:moveTo>
                  <a:pt x="0" y="0"/>
                </a:moveTo>
                <a:lnTo>
                  <a:pt x="1057646" y="0"/>
                </a:lnTo>
                <a:lnTo>
                  <a:pt x="1057646" y="268733"/>
                </a:lnTo>
                <a:lnTo>
                  <a:pt x="0" y="26873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latin typeface="Arial" panose="020B0604020202020204" pitchFamily="34" charset="0"/>
            </a:endParaRPr>
          </a:p>
        </p:txBody>
      </p:sp>
      <p:sp>
        <p:nvSpPr>
          <p:cNvPr id="66" name="Freeform 28">
            <a:extLst>
              <a:ext uri="{FF2B5EF4-FFF2-40B4-BE49-F238E27FC236}">
                <a16:creationId xmlns:a16="http://schemas.microsoft.com/office/drawing/2014/main" id="{CE4897C4-9F89-A132-83B3-D149DBFB2C3C}"/>
              </a:ext>
            </a:extLst>
          </p:cNvPr>
          <p:cNvSpPr/>
          <p:nvPr/>
        </p:nvSpPr>
        <p:spPr>
          <a:xfrm>
            <a:off x="4720555" y="5123266"/>
            <a:ext cx="1287942" cy="227517"/>
          </a:xfrm>
          <a:custGeom>
            <a:avLst/>
            <a:gdLst/>
            <a:ahLst/>
            <a:cxnLst/>
            <a:rect l="l" t="t" r="r" b="b"/>
            <a:pathLst>
              <a:path w="1287942" h="227517">
                <a:moveTo>
                  <a:pt x="0" y="0"/>
                </a:moveTo>
                <a:lnTo>
                  <a:pt x="1287942" y="0"/>
                </a:lnTo>
                <a:lnTo>
                  <a:pt x="1287942" y="227517"/>
                </a:lnTo>
                <a:lnTo>
                  <a:pt x="0" y="22751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endParaRPr>
          </a:p>
        </p:txBody>
      </p:sp>
      <p:sp>
        <p:nvSpPr>
          <p:cNvPr id="67" name="Freeform 31">
            <a:extLst>
              <a:ext uri="{FF2B5EF4-FFF2-40B4-BE49-F238E27FC236}">
                <a16:creationId xmlns:a16="http://schemas.microsoft.com/office/drawing/2014/main" id="{54232709-DC40-93EE-C245-C4435A564A24}"/>
              </a:ext>
            </a:extLst>
          </p:cNvPr>
          <p:cNvSpPr/>
          <p:nvPr/>
        </p:nvSpPr>
        <p:spPr>
          <a:xfrm>
            <a:off x="6232487" y="4568142"/>
            <a:ext cx="1428514" cy="241865"/>
          </a:xfrm>
          <a:custGeom>
            <a:avLst/>
            <a:gdLst/>
            <a:ahLst/>
            <a:cxnLst/>
            <a:rect l="l" t="t" r="r" b="b"/>
            <a:pathLst>
              <a:path w="1428514" h="241865">
                <a:moveTo>
                  <a:pt x="0" y="0"/>
                </a:moveTo>
                <a:lnTo>
                  <a:pt x="1428514" y="0"/>
                </a:lnTo>
                <a:lnTo>
                  <a:pt x="1428514" y="241865"/>
                </a:lnTo>
                <a:lnTo>
                  <a:pt x="0" y="24186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endParaRPr>
          </a:p>
        </p:txBody>
      </p:sp>
      <p:sp>
        <p:nvSpPr>
          <p:cNvPr id="68" name="Freeform 20">
            <a:extLst>
              <a:ext uri="{FF2B5EF4-FFF2-40B4-BE49-F238E27FC236}">
                <a16:creationId xmlns:a16="http://schemas.microsoft.com/office/drawing/2014/main" id="{A06FC25F-D853-C6B5-5F65-90991ADB7118}"/>
              </a:ext>
            </a:extLst>
          </p:cNvPr>
          <p:cNvSpPr/>
          <p:nvPr/>
        </p:nvSpPr>
        <p:spPr>
          <a:xfrm>
            <a:off x="6355942" y="5416444"/>
            <a:ext cx="1065867" cy="1065867"/>
          </a:xfrm>
          <a:custGeom>
            <a:avLst/>
            <a:gdLst/>
            <a:ahLst/>
            <a:cxnLst/>
            <a:rect l="l" t="t" r="r" b="b"/>
            <a:pathLst>
              <a:path w="1065867" h="1065867">
                <a:moveTo>
                  <a:pt x="0" y="0"/>
                </a:moveTo>
                <a:lnTo>
                  <a:pt x="1065866" y="0"/>
                </a:lnTo>
                <a:lnTo>
                  <a:pt x="1065866" y="1065867"/>
                </a:lnTo>
                <a:lnTo>
                  <a:pt x="0" y="10658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endParaRPr>
          </a:p>
        </p:txBody>
      </p:sp>
      <p:sp>
        <p:nvSpPr>
          <p:cNvPr id="69" name="Freeform 21">
            <a:extLst>
              <a:ext uri="{FF2B5EF4-FFF2-40B4-BE49-F238E27FC236}">
                <a16:creationId xmlns:a16="http://schemas.microsoft.com/office/drawing/2014/main" id="{5D92F15F-17F9-FF18-582F-4959855AC74A}"/>
              </a:ext>
            </a:extLst>
          </p:cNvPr>
          <p:cNvSpPr/>
          <p:nvPr/>
        </p:nvSpPr>
        <p:spPr>
          <a:xfrm>
            <a:off x="8902383" y="5464379"/>
            <a:ext cx="1188085" cy="192861"/>
          </a:xfrm>
          <a:custGeom>
            <a:avLst/>
            <a:gdLst/>
            <a:ahLst/>
            <a:cxnLst/>
            <a:rect l="l" t="t" r="r" b="b"/>
            <a:pathLst>
              <a:path w="1188085" h="192861">
                <a:moveTo>
                  <a:pt x="0" y="0"/>
                </a:moveTo>
                <a:lnTo>
                  <a:pt x="1188084" y="0"/>
                </a:lnTo>
                <a:lnTo>
                  <a:pt x="1188084" y="192861"/>
                </a:lnTo>
                <a:lnTo>
                  <a:pt x="0" y="1928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endParaRPr>
          </a:p>
        </p:txBody>
      </p:sp>
      <p:pic>
        <p:nvPicPr>
          <p:cNvPr id="70" name="Picture 6" descr="Blancco Data Wiping - Revive IT Recycling Computer Disposal Secure Data  Destruction">
            <a:extLst>
              <a:ext uri="{FF2B5EF4-FFF2-40B4-BE49-F238E27FC236}">
                <a16:creationId xmlns:a16="http://schemas.microsoft.com/office/drawing/2014/main" id="{84B313BD-5142-4DBB-6F61-069EEF48C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7246" y="5769752"/>
            <a:ext cx="1764741" cy="702841"/>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20">
            <a:extLst>
              <a:ext uri="{FF2B5EF4-FFF2-40B4-BE49-F238E27FC236}">
                <a16:creationId xmlns:a16="http://schemas.microsoft.com/office/drawing/2014/main" id="{6F37E465-1F5B-84AF-1967-03E9686854D1}"/>
              </a:ext>
            </a:extLst>
          </p:cNvPr>
          <p:cNvSpPr/>
          <p:nvPr/>
        </p:nvSpPr>
        <p:spPr>
          <a:xfrm>
            <a:off x="382741" y="4257660"/>
            <a:ext cx="1065867" cy="1065867"/>
          </a:xfrm>
          <a:custGeom>
            <a:avLst/>
            <a:gdLst/>
            <a:ahLst/>
            <a:cxnLst/>
            <a:rect l="l" t="t" r="r" b="b"/>
            <a:pathLst>
              <a:path w="1065867" h="1065867">
                <a:moveTo>
                  <a:pt x="0" y="0"/>
                </a:moveTo>
                <a:lnTo>
                  <a:pt x="1065866" y="0"/>
                </a:lnTo>
                <a:lnTo>
                  <a:pt x="1065866" y="1065867"/>
                </a:lnTo>
                <a:lnTo>
                  <a:pt x="0" y="10658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endParaRPr>
          </a:p>
        </p:txBody>
      </p:sp>
      <p:pic>
        <p:nvPicPr>
          <p:cNvPr id="72" name="Picture 4" descr="Introducing ConnectWise — Arrow's New Software Vendor | Arrow ECS NA">
            <a:extLst>
              <a:ext uri="{FF2B5EF4-FFF2-40B4-BE49-F238E27FC236}">
                <a16:creationId xmlns:a16="http://schemas.microsoft.com/office/drawing/2014/main" id="{34184109-02EF-94BC-B8B3-F8679D21F3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3418" y="4704085"/>
            <a:ext cx="901731" cy="35576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CA62069D-F776-A42B-CE8C-6E0EB4A65657}"/>
              </a:ext>
            </a:extLst>
          </p:cNvPr>
          <p:cNvPicPr>
            <a:picLocks noChangeAspect="1"/>
          </p:cNvPicPr>
          <p:nvPr/>
        </p:nvPicPr>
        <p:blipFill>
          <a:blip r:embed="rId9"/>
          <a:stretch>
            <a:fillRect/>
          </a:stretch>
        </p:blipFill>
        <p:spPr>
          <a:xfrm>
            <a:off x="548158" y="5173567"/>
            <a:ext cx="928208" cy="581624"/>
          </a:xfrm>
          <a:prstGeom prst="rect">
            <a:avLst/>
          </a:prstGeom>
        </p:spPr>
      </p:pic>
      <p:pic>
        <p:nvPicPr>
          <p:cNvPr id="75" name="Picture 74">
            <a:extLst>
              <a:ext uri="{FF2B5EF4-FFF2-40B4-BE49-F238E27FC236}">
                <a16:creationId xmlns:a16="http://schemas.microsoft.com/office/drawing/2014/main" id="{3E490B42-6A96-630E-77FC-0B63E51919BF}"/>
              </a:ext>
            </a:extLst>
          </p:cNvPr>
          <p:cNvPicPr>
            <a:picLocks noChangeAspect="1"/>
          </p:cNvPicPr>
          <p:nvPr/>
        </p:nvPicPr>
        <p:blipFill>
          <a:blip r:embed="rId10"/>
          <a:stretch>
            <a:fillRect/>
          </a:stretch>
        </p:blipFill>
        <p:spPr>
          <a:xfrm>
            <a:off x="1953418" y="5376452"/>
            <a:ext cx="860770" cy="595826"/>
          </a:xfrm>
          <a:prstGeom prst="rect">
            <a:avLst/>
          </a:prstGeom>
        </p:spPr>
      </p:pic>
      <p:pic>
        <p:nvPicPr>
          <p:cNvPr id="2052" name="Picture 4" descr="Windows Autopilot Solutions | Autopilot Cloud Provider | Accellis">
            <a:extLst>
              <a:ext uri="{FF2B5EF4-FFF2-40B4-BE49-F238E27FC236}">
                <a16:creationId xmlns:a16="http://schemas.microsoft.com/office/drawing/2014/main" id="{DD7E9F75-30A0-1275-C770-3C8DD3DC893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647" y="5841362"/>
            <a:ext cx="1253437" cy="53396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Introducing ConnectWise — Arrow's New Software Vendor | Arrow ECS NA">
            <a:extLst>
              <a:ext uri="{FF2B5EF4-FFF2-40B4-BE49-F238E27FC236}">
                <a16:creationId xmlns:a16="http://schemas.microsoft.com/office/drawing/2014/main" id="{2034EC08-5592-1DF9-447D-8C6A793BAC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8512" y="5808132"/>
            <a:ext cx="901731" cy="35576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Introducing ConnectWise — Arrow's New Software Vendor | Arrow ECS NA">
            <a:extLst>
              <a:ext uri="{FF2B5EF4-FFF2-40B4-BE49-F238E27FC236}">
                <a16:creationId xmlns:a16="http://schemas.microsoft.com/office/drawing/2014/main" id="{273BC4DD-E8F7-D120-4F4C-DD9CEB8463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4542" y="5333763"/>
            <a:ext cx="901731" cy="35576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327EFDC9-BCA1-93F6-2D77-897E9BDD5410}"/>
              </a:ext>
            </a:extLst>
          </p:cNvPr>
          <p:cNvPicPr>
            <a:picLocks noChangeAspect="1"/>
          </p:cNvPicPr>
          <p:nvPr/>
        </p:nvPicPr>
        <p:blipFill>
          <a:blip r:embed="rId9"/>
          <a:stretch>
            <a:fillRect/>
          </a:stretch>
        </p:blipFill>
        <p:spPr>
          <a:xfrm>
            <a:off x="8866285" y="5809597"/>
            <a:ext cx="928208" cy="581624"/>
          </a:xfrm>
          <a:prstGeom prst="rect">
            <a:avLst/>
          </a:prstGeom>
        </p:spPr>
      </p:pic>
      <p:pic>
        <p:nvPicPr>
          <p:cNvPr id="79" name="Picture 78">
            <a:extLst>
              <a:ext uri="{FF2B5EF4-FFF2-40B4-BE49-F238E27FC236}">
                <a16:creationId xmlns:a16="http://schemas.microsoft.com/office/drawing/2014/main" id="{ADA680C6-15A2-D2ED-A87B-6A91077602A3}"/>
              </a:ext>
            </a:extLst>
          </p:cNvPr>
          <p:cNvPicPr>
            <a:picLocks noChangeAspect="1"/>
          </p:cNvPicPr>
          <p:nvPr/>
        </p:nvPicPr>
        <p:blipFill>
          <a:blip r:embed="rId9"/>
          <a:stretch>
            <a:fillRect/>
          </a:stretch>
        </p:blipFill>
        <p:spPr>
          <a:xfrm>
            <a:off x="6454326" y="4944496"/>
            <a:ext cx="928208" cy="581624"/>
          </a:xfrm>
          <a:prstGeom prst="rect">
            <a:avLst/>
          </a:prstGeom>
        </p:spPr>
      </p:pic>
    </p:spTree>
    <p:extLst>
      <p:ext uri="{BB962C8B-B14F-4D97-AF65-F5344CB8AC3E}">
        <p14:creationId xmlns:p14="http://schemas.microsoft.com/office/powerpoint/2010/main" val="152348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EC0A-4ABE-98F8-1A19-976FF58FE27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115606-9F71-3D78-CE47-FC0BDF16EB68}"/>
              </a:ext>
            </a:extLst>
          </p:cNvPr>
          <p:cNvSpPr>
            <a:spLocks noGrp="1"/>
          </p:cNvSpPr>
          <p:nvPr>
            <p:ph type="body" sz="quarter" idx="10"/>
          </p:nvPr>
        </p:nvSpPr>
        <p:spPr>
          <a:xfrm>
            <a:off x="567266" y="256908"/>
            <a:ext cx="8264832" cy="536223"/>
          </a:xfrm>
        </p:spPr>
        <p:txBody>
          <a:bodyPr/>
          <a:lstStyle/>
          <a:p>
            <a:r>
              <a:rPr lang="en-US" b="1">
                <a:latin typeface="Poppins" panose="00000500000000000000" pitchFamily="2" charset="0"/>
                <a:cs typeface="Poppins" panose="00000500000000000000" pitchFamily="2" charset="0"/>
              </a:rPr>
              <a:t>Log Retention and Analysis</a:t>
            </a:r>
          </a:p>
        </p:txBody>
      </p:sp>
      <p:sp>
        <p:nvSpPr>
          <p:cNvPr id="15" name="TextBox 14">
            <a:extLst>
              <a:ext uri="{FF2B5EF4-FFF2-40B4-BE49-F238E27FC236}">
                <a16:creationId xmlns:a16="http://schemas.microsoft.com/office/drawing/2014/main" id="{9F6061FA-165A-04C6-F7BE-AF302AFDF69A}"/>
              </a:ext>
            </a:extLst>
          </p:cNvPr>
          <p:cNvSpPr txBox="1"/>
          <p:nvPr/>
        </p:nvSpPr>
        <p:spPr>
          <a:xfrm>
            <a:off x="810610" y="1038023"/>
            <a:ext cx="94429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Logs have to be retained and analyzed</a:t>
            </a:r>
          </a:p>
          <a:p>
            <a:pPr marL="285750" indent="-285750">
              <a:buFont typeface="Arial" panose="020B0604020202020204" pitchFamily="34" charset="0"/>
              <a:buChar char="•"/>
            </a:pPr>
            <a:r>
              <a:rPr lang="en-US" dirty="0"/>
              <a:t>A SIEM/SOAR solution is required</a:t>
            </a:r>
          </a:p>
          <a:p>
            <a:pPr marL="285750" indent="-285750">
              <a:buFont typeface="Arial" panose="020B0604020202020204" pitchFamily="34" charset="0"/>
              <a:buChar char="•"/>
            </a:pPr>
            <a:r>
              <a:rPr lang="en-US" dirty="0"/>
              <a:t>Retention varies based on segment</a:t>
            </a:r>
          </a:p>
          <a:p>
            <a:pPr marL="285750" indent="-285750">
              <a:buFont typeface="Arial" panose="020B0604020202020204" pitchFamily="34" charset="0"/>
              <a:buChar char="•"/>
            </a:pPr>
            <a:r>
              <a:rPr lang="en-US" dirty="0"/>
              <a:t>The most efficient process to retain logs is through a Single Pane of Glass approach.</a:t>
            </a:r>
          </a:p>
        </p:txBody>
      </p:sp>
    </p:spTree>
    <p:extLst>
      <p:ext uri="{BB962C8B-B14F-4D97-AF65-F5344CB8AC3E}">
        <p14:creationId xmlns:p14="http://schemas.microsoft.com/office/powerpoint/2010/main" val="107796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F0D38CD7-9C37-832A-4DFA-1062D0F7C5F9}"/>
              </a:ext>
            </a:extLst>
          </p:cNvPr>
          <p:cNvSpPr/>
          <p:nvPr/>
        </p:nvSpPr>
        <p:spPr>
          <a:xfrm>
            <a:off x="9834562" y="4459182"/>
            <a:ext cx="2626760" cy="1746250"/>
          </a:xfrm>
          <a:prstGeom prst="roundRect">
            <a:avLst>
              <a:gd name="adj" fmla="val 9673"/>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ounded Rectangle 27">
            <a:extLst>
              <a:ext uri="{FF2B5EF4-FFF2-40B4-BE49-F238E27FC236}">
                <a16:creationId xmlns:a16="http://schemas.microsoft.com/office/drawing/2014/main" id="{DBB7DBCB-B8BE-BFE0-0BEA-EA76B3B29982}"/>
              </a:ext>
            </a:extLst>
          </p:cNvPr>
          <p:cNvSpPr/>
          <p:nvPr/>
        </p:nvSpPr>
        <p:spPr>
          <a:xfrm>
            <a:off x="4347210" y="4459182"/>
            <a:ext cx="5344478" cy="1746250"/>
          </a:xfrm>
          <a:prstGeom prst="roundRect">
            <a:avLst>
              <a:gd name="adj" fmla="val 9673"/>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Rounded Rectangle 26">
            <a:extLst>
              <a:ext uri="{FF2B5EF4-FFF2-40B4-BE49-F238E27FC236}">
                <a16:creationId xmlns:a16="http://schemas.microsoft.com/office/drawing/2014/main" id="{61A327FF-BA42-4691-76F2-1AFBC61D887C}"/>
              </a:ext>
            </a:extLst>
          </p:cNvPr>
          <p:cNvSpPr/>
          <p:nvPr/>
        </p:nvSpPr>
        <p:spPr>
          <a:xfrm>
            <a:off x="7084219" y="2549743"/>
            <a:ext cx="1690688" cy="1746250"/>
          </a:xfrm>
          <a:prstGeom prst="roundRect">
            <a:avLst>
              <a:gd name="adj" fmla="val 9673"/>
            </a:avLst>
          </a:prstGeom>
          <a:blipFill>
            <a:blip r:embed="rId5" cstate="screen">
              <a:extLst>
                <a:ext uri="{28A0092B-C50C-407E-A947-70E740481C1C}">
                  <a14:useLocalDpi xmlns:a14="http://schemas.microsoft.com/office/drawing/2010/main"/>
                </a:ext>
              </a:extLst>
            </a:blip>
            <a:stretch>
              <a:fillRect b="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Rounded Rectangle 25">
            <a:extLst>
              <a:ext uri="{FF2B5EF4-FFF2-40B4-BE49-F238E27FC236}">
                <a16:creationId xmlns:a16="http://schemas.microsoft.com/office/drawing/2014/main" id="{B2164D9D-E319-82AC-5B50-0503EA1AD340}"/>
              </a:ext>
            </a:extLst>
          </p:cNvPr>
          <p:cNvSpPr/>
          <p:nvPr/>
        </p:nvSpPr>
        <p:spPr>
          <a:xfrm>
            <a:off x="7084219" y="666751"/>
            <a:ext cx="1690688" cy="1746250"/>
          </a:xfrm>
          <a:prstGeom prst="roundRect">
            <a:avLst>
              <a:gd name="adj" fmla="val 9673"/>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ounded Rectangle 24">
            <a:extLst>
              <a:ext uri="{FF2B5EF4-FFF2-40B4-BE49-F238E27FC236}">
                <a16:creationId xmlns:a16="http://schemas.microsoft.com/office/drawing/2014/main" id="{37B60153-A087-540E-DCA4-07AD32610A7F}"/>
              </a:ext>
            </a:extLst>
          </p:cNvPr>
          <p:cNvSpPr/>
          <p:nvPr/>
        </p:nvSpPr>
        <p:spPr>
          <a:xfrm>
            <a:off x="4333874" y="666750"/>
            <a:ext cx="2610189" cy="3629243"/>
          </a:xfrm>
          <a:prstGeom prst="roundRect">
            <a:avLst>
              <a:gd name="adj" fmla="val 6345"/>
            </a:avLst>
          </a:prstGeom>
          <a:solidFill>
            <a:srgbClr val="3EB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ounded Rectangle 29">
            <a:extLst>
              <a:ext uri="{FF2B5EF4-FFF2-40B4-BE49-F238E27FC236}">
                <a16:creationId xmlns:a16="http://schemas.microsoft.com/office/drawing/2014/main" id="{19889978-2BD7-D709-9248-844FED9E2150}"/>
              </a:ext>
            </a:extLst>
          </p:cNvPr>
          <p:cNvSpPr/>
          <p:nvPr/>
        </p:nvSpPr>
        <p:spPr>
          <a:xfrm>
            <a:off x="8915062" y="685800"/>
            <a:ext cx="3543541" cy="3610193"/>
          </a:xfrm>
          <a:prstGeom prst="roundRect">
            <a:avLst>
              <a:gd name="adj" fmla="val 4512"/>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TextBox 13"/>
          <p:cNvSpPr txBox="1"/>
          <p:nvPr/>
        </p:nvSpPr>
        <p:spPr>
          <a:xfrm>
            <a:off x="676275" y="1009862"/>
            <a:ext cx="3514725" cy="1485900"/>
          </a:xfrm>
          <a:prstGeom prst="rect">
            <a:avLst/>
          </a:prstGeom>
        </p:spPr>
        <p:txBody>
          <a:bodyPr lIns="0" tIns="0" rIns="0" bIns="0" rtlCol="0" anchor="t">
            <a:spAutoFit/>
          </a:bodyPr>
          <a:lstStyle/>
          <a:p>
            <a:pPr algn="l">
              <a:lnSpc>
                <a:spcPts val="3840"/>
              </a:lnSpc>
            </a:pPr>
            <a:r>
              <a:rPr lang="en-US" sz="3200" b="1">
                <a:latin typeface="Arial" panose="020B0604020202020204" pitchFamily="34" charset="0"/>
                <a:ea typeface="Poppins 1"/>
                <a:cs typeface="Arial" panose="020B0604020202020204" pitchFamily="34" charset="0"/>
                <a:sym typeface="Poppins 1"/>
              </a:rPr>
              <a:t>Technology</a:t>
            </a:r>
          </a:p>
          <a:p>
            <a:pPr algn="l">
              <a:lnSpc>
                <a:spcPts val="3840"/>
              </a:lnSpc>
            </a:pPr>
            <a:r>
              <a:rPr lang="en-US" sz="3200" b="1">
                <a:latin typeface="Arial" panose="020B0604020202020204" pitchFamily="34" charset="0"/>
                <a:ea typeface="Poppins 1"/>
                <a:cs typeface="Arial" panose="020B0604020202020204" pitchFamily="34" charset="0"/>
                <a:sym typeface="Poppins 1"/>
              </a:rPr>
              <a:t>Logistics</a:t>
            </a:r>
          </a:p>
          <a:p>
            <a:pPr marL="0" lvl="0" indent="0" algn="l">
              <a:lnSpc>
                <a:spcPts val="3840"/>
              </a:lnSpc>
            </a:pPr>
            <a:r>
              <a:rPr lang="en-US" sz="3200" b="1">
                <a:latin typeface="Arial" panose="020B0604020202020204" pitchFamily="34" charset="0"/>
                <a:ea typeface="Poppins 1"/>
                <a:cs typeface="Arial" panose="020B0604020202020204" pitchFamily="34" charset="0"/>
                <a:sym typeface="Poppins 1"/>
              </a:rPr>
              <a:t>Centers</a:t>
            </a:r>
          </a:p>
        </p:txBody>
      </p:sp>
      <p:sp>
        <p:nvSpPr>
          <p:cNvPr id="15" name="TextBox 15"/>
          <p:cNvSpPr txBox="1"/>
          <p:nvPr/>
        </p:nvSpPr>
        <p:spPr>
          <a:xfrm>
            <a:off x="685800" y="3395662"/>
            <a:ext cx="2590800" cy="1811455"/>
          </a:xfrm>
          <a:prstGeom prst="rect">
            <a:avLst/>
          </a:prstGeom>
        </p:spPr>
        <p:txBody>
          <a:bodyPr lIns="0" tIns="0" rIns="0" bIns="0" rtlCol="0" anchor="t">
            <a:spAutoFit/>
          </a:bodyPr>
          <a:lstStyle/>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Inventory Management</a:t>
            </a:r>
          </a:p>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Device Imaging</a:t>
            </a:r>
          </a:p>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Staging &amp; Integration</a:t>
            </a:r>
          </a:p>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Cloud Enrollment</a:t>
            </a:r>
          </a:p>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Repair Services</a:t>
            </a:r>
          </a:p>
          <a:p>
            <a:pPr marL="259083" lvl="1" indent="-129542" algn="l">
              <a:lnSpc>
                <a:spcPts val="2400"/>
              </a:lnSpc>
              <a:buClr>
                <a:schemeClr val="accent1"/>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Supply Chain Logistics</a:t>
            </a:r>
          </a:p>
        </p:txBody>
      </p:sp>
      <p:sp>
        <p:nvSpPr>
          <p:cNvPr id="16" name="TextBox 16"/>
          <p:cNvSpPr txBox="1"/>
          <p:nvPr/>
        </p:nvSpPr>
        <p:spPr>
          <a:xfrm>
            <a:off x="4639990" y="1518986"/>
            <a:ext cx="1919992" cy="408702"/>
          </a:xfrm>
          <a:prstGeom prst="rect">
            <a:avLst/>
          </a:prstGeom>
        </p:spPr>
        <p:txBody>
          <a:bodyPr lIns="0" tIns="0" rIns="0" bIns="0" rtlCol="0" anchor="t">
            <a:spAutoFit/>
          </a:bodyPr>
          <a:lstStyle/>
          <a:p>
            <a:pPr marL="0" lvl="0" indent="0" algn="l">
              <a:lnSpc>
                <a:spcPts val="3359"/>
              </a:lnSpc>
            </a:pPr>
            <a:r>
              <a:rPr lang="en-US" sz="2799">
                <a:solidFill>
                  <a:srgbClr val="FFFFFF"/>
                </a:solidFill>
                <a:latin typeface="Arial" panose="020B0604020202020204" pitchFamily="34" charset="0"/>
                <a:ea typeface="Poppins 1"/>
                <a:cs typeface="Arial" panose="020B0604020202020204" pitchFamily="34" charset="0"/>
                <a:sym typeface="Poppins 1"/>
              </a:rPr>
              <a:t>250,000+</a:t>
            </a:r>
          </a:p>
        </p:txBody>
      </p:sp>
      <p:sp>
        <p:nvSpPr>
          <p:cNvPr id="17" name="TextBox 17"/>
          <p:cNvSpPr txBox="1"/>
          <p:nvPr/>
        </p:nvSpPr>
        <p:spPr>
          <a:xfrm>
            <a:off x="4639990" y="2467187"/>
            <a:ext cx="1919992" cy="408702"/>
          </a:xfrm>
          <a:prstGeom prst="rect">
            <a:avLst/>
          </a:prstGeom>
        </p:spPr>
        <p:txBody>
          <a:bodyPr lIns="0" tIns="0" rIns="0" bIns="0" rtlCol="0" anchor="t">
            <a:spAutoFit/>
          </a:bodyPr>
          <a:lstStyle/>
          <a:p>
            <a:pPr marL="0" lvl="0" indent="0" algn="l">
              <a:lnSpc>
                <a:spcPts val="3359"/>
              </a:lnSpc>
            </a:pPr>
            <a:r>
              <a:rPr lang="en-US" sz="2799">
                <a:solidFill>
                  <a:srgbClr val="FFFFFF"/>
                </a:solidFill>
                <a:latin typeface="Arial" panose="020B0604020202020204" pitchFamily="34" charset="0"/>
                <a:ea typeface="Poppins 1"/>
                <a:cs typeface="Arial" panose="020B0604020202020204" pitchFamily="34" charset="0"/>
                <a:sym typeface="Poppins 1"/>
              </a:rPr>
              <a:t>200+</a:t>
            </a:r>
          </a:p>
        </p:txBody>
      </p:sp>
      <p:sp>
        <p:nvSpPr>
          <p:cNvPr id="18" name="TextBox 18"/>
          <p:cNvSpPr txBox="1"/>
          <p:nvPr/>
        </p:nvSpPr>
        <p:spPr>
          <a:xfrm>
            <a:off x="4639990" y="3414713"/>
            <a:ext cx="1919992" cy="408702"/>
          </a:xfrm>
          <a:prstGeom prst="rect">
            <a:avLst/>
          </a:prstGeom>
        </p:spPr>
        <p:txBody>
          <a:bodyPr lIns="0" tIns="0" rIns="0" bIns="0" rtlCol="0" anchor="t">
            <a:spAutoFit/>
          </a:bodyPr>
          <a:lstStyle/>
          <a:p>
            <a:pPr marL="0" lvl="0" indent="0" algn="l">
              <a:lnSpc>
                <a:spcPts val="3359"/>
              </a:lnSpc>
            </a:pPr>
            <a:r>
              <a:rPr lang="en-US" sz="2799">
                <a:solidFill>
                  <a:srgbClr val="FFFFFF"/>
                </a:solidFill>
                <a:latin typeface="Arial" panose="020B0604020202020204" pitchFamily="34" charset="0"/>
                <a:ea typeface="Poppins 1"/>
                <a:cs typeface="Arial" panose="020B0604020202020204" pitchFamily="34" charset="0"/>
                <a:sym typeface="Poppins 1"/>
              </a:rPr>
              <a:t>1.2 M</a:t>
            </a:r>
          </a:p>
        </p:txBody>
      </p:sp>
      <p:sp>
        <p:nvSpPr>
          <p:cNvPr id="19" name="TextBox 19"/>
          <p:cNvSpPr txBox="1"/>
          <p:nvPr/>
        </p:nvSpPr>
        <p:spPr>
          <a:xfrm>
            <a:off x="4644752" y="1260157"/>
            <a:ext cx="1915229" cy="192360"/>
          </a:xfrm>
          <a:prstGeom prst="rect">
            <a:avLst/>
          </a:prstGeom>
        </p:spPr>
        <p:txBody>
          <a:bodyPr lIns="0" tIns="0" rIns="0" bIns="0" rtlCol="0" anchor="t">
            <a:spAutoFit/>
          </a:bodyPr>
          <a:lstStyle/>
          <a:p>
            <a:pPr algn="l">
              <a:lnSpc>
                <a:spcPts val="1540"/>
              </a:lnSpc>
            </a:pPr>
            <a:r>
              <a:rPr lang="en-US" sz="1400">
                <a:latin typeface="Arial" panose="020B0604020202020204" pitchFamily="34" charset="0"/>
                <a:ea typeface="Roboto"/>
                <a:cs typeface="Arial" panose="020B0604020202020204" pitchFamily="34" charset="0"/>
                <a:sym typeface="Roboto"/>
              </a:rPr>
              <a:t>Sq Footage</a:t>
            </a:r>
          </a:p>
        </p:txBody>
      </p:sp>
      <p:sp>
        <p:nvSpPr>
          <p:cNvPr id="20" name="TextBox 20"/>
          <p:cNvSpPr txBox="1"/>
          <p:nvPr/>
        </p:nvSpPr>
        <p:spPr>
          <a:xfrm>
            <a:off x="4644752" y="2204720"/>
            <a:ext cx="1915229" cy="192360"/>
          </a:xfrm>
          <a:prstGeom prst="rect">
            <a:avLst/>
          </a:prstGeom>
        </p:spPr>
        <p:txBody>
          <a:bodyPr lIns="0" tIns="0" rIns="0" bIns="0" rtlCol="0" anchor="t">
            <a:spAutoFit/>
          </a:bodyPr>
          <a:lstStyle/>
          <a:p>
            <a:pPr algn="l">
              <a:lnSpc>
                <a:spcPts val="1540"/>
              </a:lnSpc>
            </a:pPr>
            <a:r>
              <a:rPr lang="en-US" sz="1400">
                <a:latin typeface="Arial" panose="020B0604020202020204" pitchFamily="34" charset="0"/>
                <a:ea typeface="Roboto"/>
                <a:cs typeface="Arial" panose="020B0604020202020204" pitchFamily="34" charset="0"/>
                <a:sym typeface="Roboto"/>
              </a:rPr>
              <a:t>Benches</a:t>
            </a:r>
          </a:p>
        </p:txBody>
      </p:sp>
      <p:sp>
        <p:nvSpPr>
          <p:cNvPr id="21" name="TextBox 21"/>
          <p:cNvSpPr txBox="1"/>
          <p:nvPr/>
        </p:nvSpPr>
        <p:spPr>
          <a:xfrm>
            <a:off x="4644752" y="3149282"/>
            <a:ext cx="1915229" cy="192360"/>
          </a:xfrm>
          <a:prstGeom prst="rect">
            <a:avLst/>
          </a:prstGeom>
        </p:spPr>
        <p:txBody>
          <a:bodyPr lIns="0" tIns="0" rIns="0" bIns="0" rtlCol="0" anchor="t">
            <a:spAutoFit/>
          </a:bodyPr>
          <a:lstStyle/>
          <a:p>
            <a:pPr algn="l">
              <a:lnSpc>
                <a:spcPts val="1540"/>
              </a:lnSpc>
            </a:pPr>
            <a:r>
              <a:rPr lang="en-US" sz="1400">
                <a:latin typeface="Arial" panose="020B0604020202020204" pitchFamily="34" charset="0"/>
                <a:ea typeface="Roboto"/>
                <a:cs typeface="Arial" panose="020B0604020202020204" pitchFamily="34" charset="0"/>
                <a:sym typeface="Roboto"/>
              </a:rPr>
              <a:t>Devices Annual</a:t>
            </a:r>
          </a:p>
        </p:txBody>
      </p:sp>
      <p:sp>
        <p:nvSpPr>
          <p:cNvPr id="23" name="TextBox 23"/>
          <p:cNvSpPr txBox="1"/>
          <p:nvPr/>
        </p:nvSpPr>
        <p:spPr>
          <a:xfrm>
            <a:off x="685800" y="2818284"/>
            <a:ext cx="2240493" cy="236668"/>
          </a:xfrm>
          <a:prstGeom prst="rect">
            <a:avLst/>
          </a:prstGeom>
        </p:spPr>
        <p:txBody>
          <a:bodyPr lIns="0" tIns="0" rIns="0" bIns="0" rtlCol="0" anchor="t">
            <a:spAutoFit/>
          </a:bodyPr>
          <a:lstStyle/>
          <a:p>
            <a:pPr algn="l">
              <a:lnSpc>
                <a:spcPts val="1960"/>
              </a:lnSpc>
            </a:pPr>
            <a:r>
              <a:rPr lang="en-US" sz="1400">
                <a:latin typeface="Arial" panose="020B0604020202020204" pitchFamily="34" charset="0"/>
                <a:ea typeface="Roboto Bold"/>
                <a:cs typeface="Arial" panose="020B0604020202020204" pitchFamily="34" charset="0"/>
                <a:sym typeface="Roboto Bold"/>
              </a:rPr>
              <a:t>Configuration + Logistics</a:t>
            </a:r>
          </a:p>
        </p:txBody>
      </p:sp>
      <p:sp>
        <p:nvSpPr>
          <p:cNvPr id="5" name="TextBox 15">
            <a:extLst>
              <a:ext uri="{FF2B5EF4-FFF2-40B4-BE49-F238E27FC236}">
                <a16:creationId xmlns:a16="http://schemas.microsoft.com/office/drawing/2014/main" id="{6CC8A3C8-DE6E-2075-343A-85A58B2FE899}"/>
              </a:ext>
            </a:extLst>
          </p:cNvPr>
          <p:cNvSpPr txBox="1"/>
          <p:nvPr/>
        </p:nvSpPr>
        <p:spPr>
          <a:xfrm>
            <a:off x="676275" y="647700"/>
            <a:ext cx="2676525" cy="248594"/>
          </a:xfrm>
          <a:prstGeom prst="rect">
            <a:avLst/>
          </a:prstGeom>
        </p:spPr>
        <p:txBody>
          <a:bodyPr wrap="square" lIns="0" tIns="0" rIns="0" bIns="0" rtlCol="0" anchor="t">
            <a:spAutoFit/>
          </a:bodyPr>
          <a:lstStyle/>
          <a:p>
            <a:pPr algn="l">
              <a:lnSpc>
                <a:spcPts val="2079"/>
              </a:lnSpc>
            </a:pPr>
            <a:r>
              <a:rPr lang="en-US" sz="1599">
                <a:solidFill>
                  <a:srgbClr val="717E8B"/>
                </a:solidFill>
                <a:latin typeface="Arial" panose="020B0604020202020204" pitchFamily="34" charset="0"/>
                <a:ea typeface="Poppins 1"/>
                <a:cs typeface="Arial" panose="020B0604020202020204" pitchFamily="34" charset="0"/>
                <a:sym typeface="Poppins 1"/>
              </a:rPr>
              <a:t>FACILITIES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191263-E196-EE54-04F3-F13D6B520457}"/>
              </a:ext>
            </a:extLst>
          </p:cNvPr>
          <p:cNvSpPr>
            <a:spLocks noGrp="1"/>
          </p:cNvSpPr>
          <p:nvPr>
            <p:ph type="body" sz="quarter" idx="10"/>
          </p:nvPr>
        </p:nvSpPr>
        <p:spPr/>
        <p:txBody>
          <a:bodyPr/>
          <a:lstStyle/>
          <a:p>
            <a:r>
              <a:rPr lang="en-US" dirty="0"/>
              <a:t>Logistics Center Technology and Security for our Services</a:t>
            </a:r>
          </a:p>
        </p:txBody>
      </p:sp>
      <p:sp>
        <p:nvSpPr>
          <p:cNvPr id="3" name="Text Placeholder 2">
            <a:extLst>
              <a:ext uri="{FF2B5EF4-FFF2-40B4-BE49-F238E27FC236}">
                <a16:creationId xmlns:a16="http://schemas.microsoft.com/office/drawing/2014/main" id="{A3CC94CF-04F9-0F07-9B05-69C8559ACEB5}"/>
              </a:ext>
            </a:extLst>
          </p:cNvPr>
          <p:cNvSpPr>
            <a:spLocks noGrp="1"/>
          </p:cNvSpPr>
          <p:nvPr>
            <p:ph type="body" sz="quarter" idx="19"/>
          </p:nvPr>
        </p:nvSpPr>
        <p:spPr>
          <a:xfrm>
            <a:off x="676274" y="1788507"/>
            <a:ext cx="7458076" cy="599093"/>
          </a:xfrm>
        </p:spPr>
        <p:txBody>
          <a:bodyPr/>
          <a:lstStyle/>
          <a:p>
            <a:r>
              <a:rPr lang="en-US" dirty="0"/>
              <a:t>Technologies</a:t>
            </a:r>
          </a:p>
        </p:txBody>
      </p:sp>
      <p:sp>
        <p:nvSpPr>
          <p:cNvPr id="4" name="Text Placeholder 3">
            <a:extLst>
              <a:ext uri="{FF2B5EF4-FFF2-40B4-BE49-F238E27FC236}">
                <a16:creationId xmlns:a16="http://schemas.microsoft.com/office/drawing/2014/main" id="{FD6351B1-BA8A-B388-808D-E5E7FAA25B21}"/>
              </a:ext>
            </a:extLst>
          </p:cNvPr>
          <p:cNvSpPr>
            <a:spLocks noGrp="1"/>
          </p:cNvSpPr>
          <p:nvPr>
            <p:ph type="body" sz="quarter" idx="20"/>
          </p:nvPr>
        </p:nvSpPr>
        <p:spPr>
          <a:xfrm>
            <a:off x="8005762" y="2856750"/>
            <a:ext cx="3505200" cy="446693"/>
          </a:xfrm>
        </p:spPr>
        <p:txBody>
          <a:bodyPr/>
          <a:lstStyle/>
          <a:p>
            <a:r>
              <a:rPr lang="en-US" dirty="0"/>
              <a:t>Security Frameworks</a:t>
            </a:r>
          </a:p>
        </p:txBody>
      </p:sp>
      <p:sp>
        <p:nvSpPr>
          <p:cNvPr id="5" name="Text Placeholder 4">
            <a:extLst>
              <a:ext uri="{FF2B5EF4-FFF2-40B4-BE49-F238E27FC236}">
                <a16:creationId xmlns:a16="http://schemas.microsoft.com/office/drawing/2014/main" id="{DB6CEEB8-41B8-8647-E640-0448A0E28CC0}"/>
              </a:ext>
            </a:extLst>
          </p:cNvPr>
          <p:cNvSpPr>
            <a:spLocks noGrp="1"/>
          </p:cNvSpPr>
          <p:nvPr>
            <p:ph type="body" sz="quarter" idx="21"/>
          </p:nvPr>
        </p:nvSpPr>
        <p:spPr>
          <a:xfrm>
            <a:off x="8005762" y="1788507"/>
            <a:ext cx="3505200" cy="446693"/>
          </a:xfrm>
        </p:spPr>
        <p:txBody>
          <a:bodyPr/>
          <a:lstStyle/>
          <a:p>
            <a:r>
              <a:rPr lang="en-US" dirty="0"/>
              <a:t>Data Sanitization</a:t>
            </a:r>
          </a:p>
        </p:txBody>
      </p:sp>
      <p:sp>
        <p:nvSpPr>
          <p:cNvPr id="6" name="Text Placeholder 5">
            <a:extLst>
              <a:ext uri="{FF2B5EF4-FFF2-40B4-BE49-F238E27FC236}">
                <a16:creationId xmlns:a16="http://schemas.microsoft.com/office/drawing/2014/main" id="{CABBFD90-8AF1-93EB-11F4-E0181C11F03E}"/>
              </a:ext>
            </a:extLst>
          </p:cNvPr>
          <p:cNvSpPr>
            <a:spLocks noGrp="1"/>
          </p:cNvSpPr>
          <p:nvPr>
            <p:ph type="body" sz="quarter" idx="25"/>
          </p:nvPr>
        </p:nvSpPr>
        <p:spPr>
          <a:xfrm>
            <a:off x="676274" y="2387600"/>
            <a:ext cx="3505200" cy="3333750"/>
          </a:xfrm>
        </p:spPr>
        <p:txBody>
          <a:bodyPr>
            <a:normAutofit/>
          </a:bodyPr>
          <a:lstStyle/>
          <a:p>
            <a:r>
              <a:rPr lang="en-US" dirty="0"/>
              <a:t>-WDS (Windows Deployment Services)</a:t>
            </a:r>
          </a:p>
          <a:p>
            <a:r>
              <a:rPr lang="en-US" dirty="0"/>
              <a:t>-MECM/SCCM (Configuration Manager)</a:t>
            </a:r>
          </a:p>
          <a:p>
            <a:r>
              <a:rPr lang="en-US" dirty="0"/>
              <a:t>-Autopilot (cloud-based device configuration)</a:t>
            </a:r>
          </a:p>
          <a:p>
            <a:r>
              <a:rPr lang="en-US" dirty="0"/>
              <a:t>-Intune (Modern Management)</a:t>
            </a:r>
          </a:p>
          <a:p>
            <a:r>
              <a:rPr lang="en-US" dirty="0"/>
              <a:t>-</a:t>
            </a:r>
            <a:r>
              <a:rPr lang="en-US" dirty="0" err="1"/>
              <a:t>EntraID</a:t>
            </a:r>
            <a:r>
              <a:rPr lang="en-US" dirty="0"/>
              <a:t> (Identity Provider)</a:t>
            </a:r>
          </a:p>
          <a:p>
            <a:r>
              <a:rPr lang="en-US" dirty="0"/>
              <a:t>-</a:t>
            </a:r>
            <a:r>
              <a:rPr lang="en-US" dirty="0" err="1"/>
              <a:t>PowerBI</a:t>
            </a:r>
            <a:r>
              <a:rPr lang="en-US" dirty="0"/>
              <a:t> (Reporting)</a:t>
            </a:r>
          </a:p>
          <a:p>
            <a:r>
              <a:rPr lang="en-US" dirty="0"/>
              <a:t>-</a:t>
            </a:r>
            <a:r>
              <a:rPr lang="en-US" dirty="0" err="1"/>
              <a:t>PfSense</a:t>
            </a:r>
            <a:r>
              <a:rPr lang="en-US" dirty="0"/>
              <a:t>/</a:t>
            </a:r>
            <a:r>
              <a:rPr lang="en-US" dirty="0" err="1"/>
              <a:t>OPNsense</a:t>
            </a:r>
            <a:r>
              <a:rPr lang="en-US" dirty="0"/>
              <a:t> (S2S VPN)</a:t>
            </a:r>
          </a:p>
          <a:p>
            <a:endParaRPr lang="en-US" dirty="0"/>
          </a:p>
        </p:txBody>
      </p:sp>
      <p:sp>
        <p:nvSpPr>
          <p:cNvPr id="7" name="Text Placeholder 6">
            <a:extLst>
              <a:ext uri="{FF2B5EF4-FFF2-40B4-BE49-F238E27FC236}">
                <a16:creationId xmlns:a16="http://schemas.microsoft.com/office/drawing/2014/main" id="{90638556-880B-AEB0-C5DE-E854979742EE}"/>
              </a:ext>
            </a:extLst>
          </p:cNvPr>
          <p:cNvSpPr>
            <a:spLocks noGrp="1"/>
          </p:cNvSpPr>
          <p:nvPr>
            <p:ph type="body" sz="quarter" idx="26"/>
          </p:nvPr>
        </p:nvSpPr>
        <p:spPr>
          <a:xfrm>
            <a:off x="8005762" y="3342587"/>
            <a:ext cx="3505200" cy="1154656"/>
          </a:xfrm>
        </p:spPr>
        <p:txBody>
          <a:bodyPr/>
          <a:lstStyle/>
          <a:p>
            <a:r>
              <a:rPr lang="en-US" dirty="0"/>
              <a:t>-NAID AAA</a:t>
            </a:r>
          </a:p>
          <a:p>
            <a:r>
              <a:rPr lang="en-US" dirty="0"/>
              <a:t>-SOC2</a:t>
            </a:r>
          </a:p>
        </p:txBody>
      </p:sp>
      <p:sp>
        <p:nvSpPr>
          <p:cNvPr id="8" name="Text Placeholder 7">
            <a:extLst>
              <a:ext uri="{FF2B5EF4-FFF2-40B4-BE49-F238E27FC236}">
                <a16:creationId xmlns:a16="http://schemas.microsoft.com/office/drawing/2014/main" id="{1AFEE572-9264-5FAB-CA53-602765DF6BBB}"/>
              </a:ext>
            </a:extLst>
          </p:cNvPr>
          <p:cNvSpPr>
            <a:spLocks noGrp="1"/>
          </p:cNvSpPr>
          <p:nvPr>
            <p:ph type="body" sz="quarter" idx="27"/>
          </p:nvPr>
        </p:nvSpPr>
        <p:spPr>
          <a:xfrm>
            <a:off x="8005762" y="2274344"/>
            <a:ext cx="3505200" cy="543262"/>
          </a:xfrm>
        </p:spPr>
        <p:txBody>
          <a:bodyPr/>
          <a:lstStyle/>
          <a:p>
            <a:r>
              <a:rPr lang="en-US" dirty="0"/>
              <a:t>-</a:t>
            </a:r>
            <a:r>
              <a:rPr lang="en-US" dirty="0" err="1"/>
              <a:t>Blancco</a:t>
            </a:r>
            <a:r>
              <a:rPr lang="en-US" dirty="0"/>
              <a:t> (Similar to DBAN)</a:t>
            </a:r>
          </a:p>
        </p:txBody>
      </p:sp>
      <p:sp>
        <p:nvSpPr>
          <p:cNvPr id="12" name="Text Placeholder 5">
            <a:extLst>
              <a:ext uri="{FF2B5EF4-FFF2-40B4-BE49-F238E27FC236}">
                <a16:creationId xmlns:a16="http://schemas.microsoft.com/office/drawing/2014/main" id="{C0AB7E9D-E8EF-C732-6209-55E6D6DDD989}"/>
              </a:ext>
            </a:extLst>
          </p:cNvPr>
          <p:cNvSpPr txBox="1">
            <a:spLocks/>
          </p:cNvSpPr>
          <p:nvPr/>
        </p:nvSpPr>
        <p:spPr>
          <a:xfrm>
            <a:off x="4181474" y="2387600"/>
            <a:ext cx="3505200" cy="333375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Font typeface="Arial" pitchFamily="34" charset="0"/>
              <a:buNone/>
              <a:defRPr sz="1400" b="0" i="0" kern="1200">
                <a:solidFill>
                  <a:srgbClr val="717E8B"/>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717E8B"/>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717E8B"/>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-SQL (Database)</a:t>
            </a:r>
          </a:p>
          <a:p>
            <a:r>
              <a:rPr lang="en-US" dirty="0"/>
              <a:t>-Apple Business Manager (Apple Device Management)</a:t>
            </a:r>
          </a:p>
          <a:p>
            <a:r>
              <a:rPr lang="en-US" dirty="0"/>
              <a:t>-Cisco Meraki (networking)</a:t>
            </a:r>
          </a:p>
          <a:p>
            <a:r>
              <a:rPr lang="en-US" dirty="0"/>
              <a:t>-Lenel (Physical Access Control)</a:t>
            </a:r>
          </a:p>
          <a:p>
            <a:r>
              <a:rPr lang="en-US" dirty="0"/>
              <a:t>-Microsoft Azure (SaaS, IaaS, PaaS)</a:t>
            </a:r>
          </a:p>
          <a:p>
            <a:r>
              <a:rPr lang="en-US" dirty="0"/>
              <a:t>-</a:t>
            </a:r>
            <a:r>
              <a:rPr lang="en-US" dirty="0" err="1"/>
              <a:t>exacqVision</a:t>
            </a:r>
            <a:r>
              <a:rPr lang="en-US" dirty="0"/>
              <a:t> (Cameras)</a:t>
            </a:r>
          </a:p>
          <a:p>
            <a:r>
              <a:rPr lang="en-US" dirty="0"/>
              <a:t>-Cato Networks (S2S + S2U VPN)</a:t>
            </a:r>
          </a:p>
          <a:p>
            <a:r>
              <a:rPr lang="en-US" dirty="0"/>
              <a:t>-Microsoft Office</a:t>
            </a:r>
          </a:p>
          <a:p>
            <a:endParaRPr lang="en-US" dirty="0"/>
          </a:p>
          <a:p>
            <a:endParaRPr lang="en-US" dirty="0"/>
          </a:p>
        </p:txBody>
      </p:sp>
    </p:spTree>
    <p:extLst>
      <p:ext uri="{BB962C8B-B14F-4D97-AF65-F5344CB8AC3E}">
        <p14:creationId xmlns:p14="http://schemas.microsoft.com/office/powerpoint/2010/main" val="351843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DDF7CA9C-18F8-363D-5A5D-1F9A8B1AFF7B}"/>
              </a:ext>
            </a:extLst>
          </p:cNvPr>
          <p:cNvSpPr/>
          <p:nvPr/>
        </p:nvSpPr>
        <p:spPr>
          <a:xfrm>
            <a:off x="8915062" y="685800"/>
            <a:ext cx="3543541" cy="3610193"/>
          </a:xfrm>
          <a:prstGeom prst="roundRect">
            <a:avLst>
              <a:gd name="adj" fmla="val 4512"/>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3" name="Rounded Rectangle 32">
            <a:extLst>
              <a:ext uri="{FF2B5EF4-FFF2-40B4-BE49-F238E27FC236}">
                <a16:creationId xmlns:a16="http://schemas.microsoft.com/office/drawing/2014/main" id="{E7BB5471-E03A-DC59-13E8-7435935882BE}"/>
              </a:ext>
            </a:extLst>
          </p:cNvPr>
          <p:cNvSpPr/>
          <p:nvPr/>
        </p:nvSpPr>
        <p:spPr>
          <a:xfrm>
            <a:off x="9834562" y="4459182"/>
            <a:ext cx="2626760" cy="1746250"/>
          </a:xfrm>
          <a:prstGeom prst="roundRect">
            <a:avLst>
              <a:gd name="adj" fmla="val 9673"/>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1" name="Rounded Rectangle 30">
            <a:extLst>
              <a:ext uri="{FF2B5EF4-FFF2-40B4-BE49-F238E27FC236}">
                <a16:creationId xmlns:a16="http://schemas.microsoft.com/office/drawing/2014/main" id="{1FE51715-D906-6EC3-513B-2F77D33C60F4}"/>
              </a:ext>
            </a:extLst>
          </p:cNvPr>
          <p:cNvSpPr/>
          <p:nvPr/>
        </p:nvSpPr>
        <p:spPr>
          <a:xfrm>
            <a:off x="4347210" y="4459182"/>
            <a:ext cx="5344478" cy="1746250"/>
          </a:xfrm>
          <a:prstGeom prst="roundRect">
            <a:avLst>
              <a:gd name="adj" fmla="val 9673"/>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Rounded Rectangle 28">
            <a:extLst>
              <a:ext uri="{FF2B5EF4-FFF2-40B4-BE49-F238E27FC236}">
                <a16:creationId xmlns:a16="http://schemas.microsoft.com/office/drawing/2014/main" id="{90BABAE9-1674-6A25-9C5B-BCEDE756A89C}"/>
              </a:ext>
            </a:extLst>
          </p:cNvPr>
          <p:cNvSpPr/>
          <p:nvPr/>
        </p:nvSpPr>
        <p:spPr>
          <a:xfrm>
            <a:off x="7084219" y="2549743"/>
            <a:ext cx="1690688" cy="1746250"/>
          </a:xfrm>
          <a:prstGeom prst="roundRect">
            <a:avLst>
              <a:gd name="adj" fmla="val 9673"/>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ounded Rectangle 29">
            <a:extLst>
              <a:ext uri="{FF2B5EF4-FFF2-40B4-BE49-F238E27FC236}">
                <a16:creationId xmlns:a16="http://schemas.microsoft.com/office/drawing/2014/main" id="{445849B9-1E28-19A4-8123-896B72074A55}"/>
              </a:ext>
            </a:extLst>
          </p:cNvPr>
          <p:cNvSpPr/>
          <p:nvPr/>
        </p:nvSpPr>
        <p:spPr>
          <a:xfrm>
            <a:off x="4333874" y="666750"/>
            <a:ext cx="2610189" cy="3629243"/>
          </a:xfrm>
          <a:prstGeom prst="roundRect">
            <a:avLst>
              <a:gd name="adj" fmla="val 63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ounded Rectangle 27">
            <a:extLst>
              <a:ext uri="{FF2B5EF4-FFF2-40B4-BE49-F238E27FC236}">
                <a16:creationId xmlns:a16="http://schemas.microsoft.com/office/drawing/2014/main" id="{D57D3484-64CC-6B8C-DCA1-43192504787A}"/>
              </a:ext>
            </a:extLst>
          </p:cNvPr>
          <p:cNvSpPr/>
          <p:nvPr/>
        </p:nvSpPr>
        <p:spPr>
          <a:xfrm>
            <a:off x="7084219" y="666751"/>
            <a:ext cx="1690688" cy="1746250"/>
          </a:xfrm>
          <a:prstGeom prst="roundRect">
            <a:avLst>
              <a:gd name="adj" fmla="val 9673"/>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Freeform 13"/>
          <p:cNvSpPr/>
          <p:nvPr/>
        </p:nvSpPr>
        <p:spPr>
          <a:xfrm>
            <a:off x="5518471" y="3517477"/>
            <a:ext cx="667773" cy="420697"/>
          </a:xfrm>
          <a:custGeom>
            <a:avLst/>
            <a:gdLst/>
            <a:ahLst/>
            <a:cxnLst/>
            <a:rect l="l" t="t" r="r" b="b"/>
            <a:pathLst>
              <a:path w="667773" h="420697">
                <a:moveTo>
                  <a:pt x="0" y="0"/>
                </a:moveTo>
                <a:lnTo>
                  <a:pt x="667773" y="0"/>
                </a:lnTo>
                <a:lnTo>
                  <a:pt x="667773" y="420698"/>
                </a:lnTo>
                <a:lnTo>
                  <a:pt x="0" y="42069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endParaRPr>
          </a:p>
        </p:txBody>
      </p:sp>
      <p:sp>
        <p:nvSpPr>
          <p:cNvPr id="14" name="Freeform 14"/>
          <p:cNvSpPr/>
          <p:nvPr/>
        </p:nvSpPr>
        <p:spPr>
          <a:xfrm>
            <a:off x="6231684" y="3500438"/>
            <a:ext cx="429764" cy="454777"/>
          </a:xfrm>
          <a:custGeom>
            <a:avLst/>
            <a:gdLst/>
            <a:ahLst/>
            <a:cxnLst/>
            <a:rect l="l" t="t" r="r" b="b"/>
            <a:pathLst>
              <a:path w="429764" h="454777">
                <a:moveTo>
                  <a:pt x="0" y="0"/>
                </a:moveTo>
                <a:lnTo>
                  <a:pt x="429764" y="0"/>
                </a:lnTo>
                <a:lnTo>
                  <a:pt x="429764" y="454776"/>
                </a:lnTo>
                <a:lnTo>
                  <a:pt x="0" y="454776"/>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endParaRPr>
          </a:p>
        </p:txBody>
      </p:sp>
      <p:sp>
        <p:nvSpPr>
          <p:cNvPr id="15" name="TextBox 15"/>
          <p:cNvSpPr txBox="1"/>
          <p:nvPr/>
        </p:nvSpPr>
        <p:spPr>
          <a:xfrm>
            <a:off x="676275" y="1009862"/>
            <a:ext cx="3514725" cy="1485900"/>
          </a:xfrm>
          <a:prstGeom prst="rect">
            <a:avLst/>
          </a:prstGeom>
        </p:spPr>
        <p:txBody>
          <a:bodyPr lIns="0" tIns="0" rIns="0" bIns="0" rtlCol="0" anchor="t">
            <a:spAutoFit/>
          </a:bodyPr>
          <a:lstStyle/>
          <a:p>
            <a:pPr algn="l">
              <a:lnSpc>
                <a:spcPts val="3840"/>
              </a:lnSpc>
            </a:pPr>
            <a:r>
              <a:rPr lang="en-US" sz="3200" b="1">
                <a:latin typeface="Arial" panose="020B0604020202020204" pitchFamily="34" charset="0"/>
                <a:ea typeface="Poppins 1"/>
                <a:cs typeface="Arial" panose="020B0604020202020204" pitchFamily="34" charset="0"/>
                <a:sym typeface="Poppins 1"/>
              </a:rPr>
              <a:t>Technology</a:t>
            </a:r>
          </a:p>
          <a:p>
            <a:pPr algn="l">
              <a:lnSpc>
                <a:spcPts val="3840"/>
              </a:lnSpc>
            </a:pPr>
            <a:r>
              <a:rPr lang="en-US" sz="3200" b="1">
                <a:latin typeface="Arial" panose="020B0604020202020204" pitchFamily="34" charset="0"/>
                <a:ea typeface="Poppins 1"/>
                <a:cs typeface="Arial" panose="020B0604020202020204" pitchFamily="34" charset="0"/>
                <a:sym typeface="Poppins 1"/>
              </a:rPr>
              <a:t>Disposition</a:t>
            </a:r>
          </a:p>
          <a:p>
            <a:pPr marL="0" lvl="0" indent="0" algn="l">
              <a:lnSpc>
                <a:spcPts val="3840"/>
              </a:lnSpc>
            </a:pPr>
            <a:r>
              <a:rPr lang="en-US" sz="3200" b="1">
                <a:latin typeface="Arial" panose="020B0604020202020204" pitchFamily="34" charset="0"/>
                <a:ea typeface="Poppins 1"/>
                <a:cs typeface="Arial" panose="020B0604020202020204" pitchFamily="34" charset="0"/>
                <a:sym typeface="Poppins 1"/>
              </a:rPr>
              <a:t>Centers</a:t>
            </a:r>
          </a:p>
        </p:txBody>
      </p:sp>
      <p:sp>
        <p:nvSpPr>
          <p:cNvPr id="17" name="TextBox 17"/>
          <p:cNvSpPr txBox="1"/>
          <p:nvPr/>
        </p:nvSpPr>
        <p:spPr>
          <a:xfrm>
            <a:off x="685800" y="3395662"/>
            <a:ext cx="2590800" cy="1506688"/>
          </a:xfrm>
          <a:prstGeom prst="rect">
            <a:avLst/>
          </a:prstGeom>
        </p:spPr>
        <p:txBody>
          <a:bodyPr lIns="0" tIns="0" rIns="0" bIns="0" rtlCol="0" anchor="t">
            <a:spAutoFit/>
          </a:bodyPr>
          <a:lstStyle/>
          <a:p>
            <a:pPr marL="259083" lvl="1" indent="-129542" algn="l">
              <a:lnSpc>
                <a:spcPts val="2400"/>
              </a:lnSpc>
              <a:buClr>
                <a:schemeClr val="accent4"/>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Recycling</a:t>
            </a:r>
          </a:p>
          <a:p>
            <a:pPr marL="259083" lvl="1" indent="-129542" algn="l">
              <a:lnSpc>
                <a:spcPts val="2400"/>
              </a:lnSpc>
              <a:buClr>
                <a:schemeClr val="accent4"/>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Remarketing</a:t>
            </a:r>
          </a:p>
          <a:p>
            <a:pPr marL="259083" lvl="1" indent="-129542" algn="l">
              <a:lnSpc>
                <a:spcPts val="2400"/>
              </a:lnSpc>
              <a:buClr>
                <a:schemeClr val="accent4"/>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Data Destruction</a:t>
            </a:r>
          </a:p>
          <a:p>
            <a:pPr marL="259083" lvl="1" indent="-129542" algn="l">
              <a:lnSpc>
                <a:spcPts val="2400"/>
              </a:lnSpc>
              <a:buClr>
                <a:schemeClr val="accent4"/>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Asset Intelligence</a:t>
            </a:r>
          </a:p>
          <a:p>
            <a:pPr marL="259083" lvl="1" indent="-129542" algn="l">
              <a:lnSpc>
                <a:spcPts val="2400"/>
              </a:lnSpc>
              <a:buClr>
                <a:schemeClr val="accent4"/>
              </a:buClr>
              <a:buFont typeface="Arial"/>
              <a:buChar char="•"/>
            </a:pPr>
            <a:r>
              <a:rPr lang="en-US" sz="1200">
                <a:solidFill>
                  <a:srgbClr val="717E8B"/>
                </a:solidFill>
                <a:latin typeface="Arial" panose="020B0604020202020204" pitchFamily="34" charset="0"/>
                <a:ea typeface="Roboto"/>
                <a:cs typeface="Arial" panose="020B0604020202020204" pitchFamily="34" charset="0"/>
                <a:sym typeface="Roboto"/>
              </a:rPr>
              <a:t>Compliance</a:t>
            </a:r>
          </a:p>
        </p:txBody>
      </p:sp>
      <p:sp>
        <p:nvSpPr>
          <p:cNvPr id="18" name="TextBox 18"/>
          <p:cNvSpPr txBox="1"/>
          <p:nvPr/>
        </p:nvSpPr>
        <p:spPr>
          <a:xfrm>
            <a:off x="4639990" y="1516063"/>
            <a:ext cx="1919992" cy="408702"/>
          </a:xfrm>
          <a:prstGeom prst="rect">
            <a:avLst/>
          </a:prstGeom>
        </p:spPr>
        <p:txBody>
          <a:bodyPr lIns="0" tIns="0" rIns="0" bIns="0" rtlCol="0" anchor="t">
            <a:spAutoFit/>
          </a:bodyPr>
          <a:lstStyle/>
          <a:p>
            <a:pPr marL="0" lvl="0" indent="0" algn="l">
              <a:lnSpc>
                <a:spcPts val="3359"/>
              </a:lnSpc>
            </a:pPr>
            <a:r>
              <a:rPr lang="en-US" sz="2799">
                <a:solidFill>
                  <a:srgbClr val="FFFFFF"/>
                </a:solidFill>
                <a:latin typeface="Arial" panose="020B0604020202020204" pitchFamily="34" charset="0"/>
                <a:ea typeface="Poppins 1"/>
                <a:cs typeface="Arial" panose="020B0604020202020204" pitchFamily="34" charset="0"/>
                <a:sym typeface="Poppins 1"/>
              </a:rPr>
              <a:t>100,000</a:t>
            </a:r>
          </a:p>
        </p:txBody>
      </p:sp>
      <p:sp>
        <p:nvSpPr>
          <p:cNvPr id="19" name="TextBox 19"/>
          <p:cNvSpPr txBox="1"/>
          <p:nvPr/>
        </p:nvSpPr>
        <p:spPr>
          <a:xfrm>
            <a:off x="4639990" y="2455863"/>
            <a:ext cx="2141810" cy="408702"/>
          </a:xfrm>
          <a:prstGeom prst="rect">
            <a:avLst/>
          </a:prstGeom>
        </p:spPr>
        <p:txBody>
          <a:bodyPr wrap="square" lIns="0" tIns="0" rIns="0" bIns="0" rtlCol="0" anchor="t">
            <a:spAutoFit/>
          </a:bodyPr>
          <a:lstStyle/>
          <a:p>
            <a:pPr marL="0" lvl="0" indent="0" algn="l">
              <a:lnSpc>
                <a:spcPts val="3359"/>
              </a:lnSpc>
            </a:pPr>
            <a:r>
              <a:rPr lang="en-US" sz="2799">
                <a:solidFill>
                  <a:srgbClr val="FFFFFF"/>
                </a:solidFill>
                <a:latin typeface="Arial" panose="020B0604020202020204" pitchFamily="34" charset="0"/>
                <a:ea typeface="Poppins 1"/>
                <a:cs typeface="Arial" panose="020B0604020202020204" pitchFamily="34" charset="0"/>
                <a:sym typeface="Poppins 1"/>
              </a:rPr>
              <a:t>1M pounds</a:t>
            </a:r>
          </a:p>
        </p:txBody>
      </p:sp>
      <p:sp>
        <p:nvSpPr>
          <p:cNvPr id="20" name="TextBox 20"/>
          <p:cNvSpPr txBox="1"/>
          <p:nvPr/>
        </p:nvSpPr>
        <p:spPr>
          <a:xfrm>
            <a:off x="4644752" y="2204720"/>
            <a:ext cx="2149691" cy="192360"/>
          </a:xfrm>
          <a:prstGeom prst="rect">
            <a:avLst/>
          </a:prstGeom>
        </p:spPr>
        <p:txBody>
          <a:bodyPr lIns="0" tIns="0" rIns="0" bIns="0" rtlCol="0" anchor="t">
            <a:spAutoFit/>
          </a:bodyPr>
          <a:lstStyle/>
          <a:p>
            <a:pPr algn="l">
              <a:lnSpc>
                <a:spcPts val="1540"/>
              </a:lnSpc>
            </a:pPr>
            <a:r>
              <a:rPr lang="en-US" sz="1400">
                <a:solidFill>
                  <a:schemeClr val="accent1"/>
                </a:solidFill>
                <a:latin typeface="Arial" panose="020B0604020202020204" pitchFamily="34" charset="0"/>
                <a:ea typeface="Roboto"/>
                <a:cs typeface="Arial" panose="020B0604020202020204" pitchFamily="34" charset="0"/>
                <a:sym typeface="Roboto"/>
              </a:rPr>
              <a:t>Yearly Sorted Devices</a:t>
            </a:r>
          </a:p>
        </p:txBody>
      </p:sp>
      <p:sp>
        <p:nvSpPr>
          <p:cNvPr id="21" name="TextBox 21"/>
          <p:cNvSpPr txBox="1"/>
          <p:nvPr/>
        </p:nvSpPr>
        <p:spPr>
          <a:xfrm>
            <a:off x="4644752" y="3149282"/>
            <a:ext cx="2149691" cy="192360"/>
          </a:xfrm>
          <a:prstGeom prst="rect">
            <a:avLst/>
          </a:prstGeom>
        </p:spPr>
        <p:txBody>
          <a:bodyPr lIns="0" tIns="0" rIns="0" bIns="0" rtlCol="0" anchor="t">
            <a:spAutoFit/>
          </a:bodyPr>
          <a:lstStyle/>
          <a:p>
            <a:pPr algn="l">
              <a:lnSpc>
                <a:spcPts val="1540"/>
              </a:lnSpc>
            </a:pPr>
            <a:r>
              <a:rPr lang="en-US" sz="1400">
                <a:solidFill>
                  <a:schemeClr val="accent1"/>
                </a:solidFill>
                <a:latin typeface="Arial" panose="020B0604020202020204" pitchFamily="34" charset="0"/>
                <a:ea typeface="Roboto"/>
                <a:cs typeface="Arial" panose="020B0604020202020204" pitchFamily="34" charset="0"/>
                <a:sym typeface="Roboto"/>
              </a:rPr>
              <a:t>Certified</a:t>
            </a:r>
          </a:p>
        </p:txBody>
      </p:sp>
      <p:sp>
        <p:nvSpPr>
          <p:cNvPr id="23" name="TextBox 23"/>
          <p:cNvSpPr txBox="1"/>
          <p:nvPr/>
        </p:nvSpPr>
        <p:spPr>
          <a:xfrm>
            <a:off x="685800" y="2818284"/>
            <a:ext cx="2429934" cy="236668"/>
          </a:xfrm>
          <a:prstGeom prst="rect">
            <a:avLst/>
          </a:prstGeom>
        </p:spPr>
        <p:txBody>
          <a:bodyPr lIns="0" tIns="0" rIns="0" bIns="0" rtlCol="0" anchor="t">
            <a:spAutoFit/>
          </a:bodyPr>
          <a:lstStyle/>
          <a:p>
            <a:pPr algn="l">
              <a:lnSpc>
                <a:spcPts val="1960"/>
              </a:lnSpc>
            </a:pPr>
            <a:r>
              <a:rPr lang="en-US" sz="1400">
                <a:latin typeface="Arial" panose="020B0604020202020204" pitchFamily="34" charset="0"/>
                <a:ea typeface="Roboto Bold"/>
                <a:cs typeface="Arial" panose="020B0604020202020204" pitchFamily="34" charset="0"/>
                <a:sym typeface="Roboto Bold"/>
              </a:rPr>
              <a:t>Recycling + Data Destruction</a:t>
            </a:r>
          </a:p>
        </p:txBody>
      </p:sp>
      <p:sp>
        <p:nvSpPr>
          <p:cNvPr id="24" name="TextBox 24"/>
          <p:cNvSpPr txBox="1"/>
          <p:nvPr/>
        </p:nvSpPr>
        <p:spPr>
          <a:xfrm>
            <a:off x="4644752" y="1260157"/>
            <a:ext cx="1915229" cy="192360"/>
          </a:xfrm>
          <a:prstGeom prst="rect">
            <a:avLst/>
          </a:prstGeom>
        </p:spPr>
        <p:txBody>
          <a:bodyPr lIns="0" tIns="0" rIns="0" bIns="0" rtlCol="0" anchor="t">
            <a:spAutoFit/>
          </a:bodyPr>
          <a:lstStyle/>
          <a:p>
            <a:pPr algn="l">
              <a:lnSpc>
                <a:spcPts val="1540"/>
              </a:lnSpc>
            </a:pPr>
            <a:r>
              <a:rPr lang="en-US" sz="1400">
                <a:solidFill>
                  <a:schemeClr val="accent1"/>
                </a:solidFill>
                <a:latin typeface="Arial" panose="020B0604020202020204" pitchFamily="34" charset="0"/>
                <a:ea typeface="Roboto"/>
                <a:cs typeface="Arial" panose="020B0604020202020204" pitchFamily="34" charset="0"/>
                <a:sym typeface="Roboto"/>
              </a:rPr>
              <a:t>Sq Footage</a:t>
            </a:r>
          </a:p>
        </p:txBody>
      </p:sp>
      <p:sp>
        <p:nvSpPr>
          <p:cNvPr id="26" name="Freeform 26"/>
          <p:cNvSpPr/>
          <p:nvPr/>
        </p:nvSpPr>
        <p:spPr>
          <a:xfrm>
            <a:off x="5107781" y="3471862"/>
            <a:ext cx="373947" cy="509531"/>
          </a:xfrm>
          <a:custGeom>
            <a:avLst/>
            <a:gdLst/>
            <a:ahLst/>
            <a:cxnLst/>
            <a:rect l="l" t="t" r="r" b="b"/>
            <a:pathLst>
              <a:path w="373947" h="509531">
                <a:moveTo>
                  <a:pt x="0" y="0"/>
                </a:moveTo>
                <a:lnTo>
                  <a:pt x="373947" y="0"/>
                </a:lnTo>
                <a:lnTo>
                  <a:pt x="373947" y="509532"/>
                </a:lnTo>
                <a:lnTo>
                  <a:pt x="0" y="509532"/>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US">
              <a:latin typeface="Arial" panose="020B0604020202020204" pitchFamily="34" charset="0"/>
            </a:endParaRPr>
          </a:p>
        </p:txBody>
      </p:sp>
      <p:sp>
        <p:nvSpPr>
          <p:cNvPr id="27" name="Freeform 27"/>
          <p:cNvSpPr/>
          <p:nvPr/>
        </p:nvSpPr>
        <p:spPr>
          <a:xfrm>
            <a:off x="4639990" y="3471862"/>
            <a:ext cx="373947" cy="509531"/>
          </a:xfrm>
          <a:custGeom>
            <a:avLst/>
            <a:gdLst/>
            <a:ahLst/>
            <a:cxnLst/>
            <a:rect l="l" t="t" r="r" b="b"/>
            <a:pathLst>
              <a:path w="373947" h="509531">
                <a:moveTo>
                  <a:pt x="0" y="0"/>
                </a:moveTo>
                <a:lnTo>
                  <a:pt x="373946" y="0"/>
                </a:lnTo>
                <a:lnTo>
                  <a:pt x="373946" y="509532"/>
                </a:lnTo>
                <a:lnTo>
                  <a:pt x="0" y="509532"/>
                </a:lnTo>
                <a:lnTo>
                  <a:pt x="0" y="0"/>
                </a:lnTo>
                <a:close/>
              </a:path>
            </a:pathLst>
          </a:custGeom>
          <a:blipFill>
            <a:blip r:embed="rId11" cstate="screen">
              <a:extLst>
                <a:ext uri="{28A0092B-C50C-407E-A947-70E740481C1C}">
                  <a14:useLocalDpi xmlns:a14="http://schemas.microsoft.com/office/drawing/2010/main"/>
                </a:ext>
              </a:extLst>
            </a:blip>
            <a:stretch>
              <a:fillRect/>
            </a:stretch>
          </a:blipFill>
        </p:spPr>
        <p:txBody>
          <a:bodyPr/>
          <a:lstStyle/>
          <a:p>
            <a:endParaRPr lang="en-US">
              <a:latin typeface="Arial" panose="020B0604020202020204" pitchFamily="34" charset="0"/>
            </a:endParaRPr>
          </a:p>
        </p:txBody>
      </p:sp>
      <p:sp>
        <p:nvSpPr>
          <p:cNvPr id="4" name="TextBox 15">
            <a:extLst>
              <a:ext uri="{FF2B5EF4-FFF2-40B4-BE49-F238E27FC236}">
                <a16:creationId xmlns:a16="http://schemas.microsoft.com/office/drawing/2014/main" id="{3E8A0CF6-E7E1-882B-4B22-8A551BA843EC}"/>
              </a:ext>
            </a:extLst>
          </p:cNvPr>
          <p:cNvSpPr txBox="1"/>
          <p:nvPr/>
        </p:nvSpPr>
        <p:spPr>
          <a:xfrm>
            <a:off x="676275" y="647700"/>
            <a:ext cx="2676525" cy="248594"/>
          </a:xfrm>
          <a:prstGeom prst="rect">
            <a:avLst/>
          </a:prstGeom>
        </p:spPr>
        <p:txBody>
          <a:bodyPr wrap="square" lIns="0" tIns="0" rIns="0" bIns="0" rtlCol="0" anchor="t">
            <a:spAutoFit/>
          </a:bodyPr>
          <a:lstStyle/>
          <a:p>
            <a:pPr algn="l">
              <a:lnSpc>
                <a:spcPts val="2079"/>
              </a:lnSpc>
            </a:pPr>
            <a:r>
              <a:rPr lang="en-US" sz="1599">
                <a:solidFill>
                  <a:srgbClr val="717E8B"/>
                </a:solidFill>
                <a:latin typeface="Arial" panose="020B0604020202020204" pitchFamily="34" charset="0"/>
                <a:ea typeface="Roboto" panose="02000000000000000000" pitchFamily="2" charset="0"/>
                <a:cs typeface="Arial" panose="020B0604020202020204" pitchFamily="34" charset="0"/>
                <a:sym typeface="Poppins 1"/>
              </a:rPr>
              <a:t>FACILITIES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680FF-8291-FB5B-1AE4-BDF0244469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AB39CF-677C-4A6A-6328-BDDC7ED92136}"/>
              </a:ext>
            </a:extLst>
          </p:cNvPr>
          <p:cNvSpPr>
            <a:spLocks noGrp="1"/>
          </p:cNvSpPr>
          <p:nvPr>
            <p:ph type="body" sz="quarter" idx="10"/>
          </p:nvPr>
        </p:nvSpPr>
        <p:spPr>
          <a:xfrm>
            <a:off x="1863916" y="311737"/>
            <a:ext cx="8464168" cy="1110204"/>
          </a:xfrm>
        </p:spPr>
        <p:txBody>
          <a:bodyPr/>
          <a:lstStyle/>
          <a:p>
            <a:r>
              <a:rPr lang="en-US" dirty="0"/>
              <a:t>Logistics Center Technology and Security for our Services</a:t>
            </a:r>
          </a:p>
        </p:txBody>
      </p:sp>
      <p:sp>
        <p:nvSpPr>
          <p:cNvPr id="3" name="Text Placeholder 2">
            <a:extLst>
              <a:ext uri="{FF2B5EF4-FFF2-40B4-BE49-F238E27FC236}">
                <a16:creationId xmlns:a16="http://schemas.microsoft.com/office/drawing/2014/main" id="{7ACD7229-B9BE-B19A-7D0F-72AB6E413FB4}"/>
              </a:ext>
            </a:extLst>
          </p:cNvPr>
          <p:cNvSpPr>
            <a:spLocks noGrp="1"/>
          </p:cNvSpPr>
          <p:nvPr>
            <p:ph type="body" sz="quarter" idx="19"/>
          </p:nvPr>
        </p:nvSpPr>
        <p:spPr>
          <a:xfrm>
            <a:off x="676274" y="1788507"/>
            <a:ext cx="7458076" cy="599093"/>
          </a:xfrm>
        </p:spPr>
        <p:txBody>
          <a:bodyPr/>
          <a:lstStyle/>
          <a:p>
            <a:r>
              <a:rPr lang="en-US" dirty="0"/>
              <a:t>Technologies</a:t>
            </a:r>
          </a:p>
        </p:txBody>
      </p:sp>
      <p:sp>
        <p:nvSpPr>
          <p:cNvPr id="4" name="Text Placeholder 3">
            <a:extLst>
              <a:ext uri="{FF2B5EF4-FFF2-40B4-BE49-F238E27FC236}">
                <a16:creationId xmlns:a16="http://schemas.microsoft.com/office/drawing/2014/main" id="{52043022-2F57-C2FB-0F07-7B7DB286A348}"/>
              </a:ext>
            </a:extLst>
          </p:cNvPr>
          <p:cNvSpPr>
            <a:spLocks noGrp="1"/>
          </p:cNvSpPr>
          <p:nvPr>
            <p:ph type="body" sz="quarter" idx="20"/>
          </p:nvPr>
        </p:nvSpPr>
        <p:spPr>
          <a:xfrm>
            <a:off x="8005762" y="2856750"/>
            <a:ext cx="3951288" cy="446693"/>
          </a:xfrm>
        </p:spPr>
        <p:txBody>
          <a:bodyPr/>
          <a:lstStyle/>
          <a:p>
            <a:r>
              <a:rPr lang="en-US" dirty="0"/>
              <a:t>Security and Compliance Frameworks</a:t>
            </a:r>
          </a:p>
        </p:txBody>
      </p:sp>
      <p:sp>
        <p:nvSpPr>
          <p:cNvPr id="5" name="Text Placeholder 4">
            <a:extLst>
              <a:ext uri="{FF2B5EF4-FFF2-40B4-BE49-F238E27FC236}">
                <a16:creationId xmlns:a16="http://schemas.microsoft.com/office/drawing/2014/main" id="{7ACC9C7D-76E1-CF38-9F65-EA765E3DF6D3}"/>
              </a:ext>
            </a:extLst>
          </p:cNvPr>
          <p:cNvSpPr>
            <a:spLocks noGrp="1"/>
          </p:cNvSpPr>
          <p:nvPr>
            <p:ph type="body" sz="quarter" idx="21"/>
          </p:nvPr>
        </p:nvSpPr>
        <p:spPr>
          <a:xfrm>
            <a:off x="8005762" y="1788507"/>
            <a:ext cx="3505200" cy="446693"/>
          </a:xfrm>
        </p:spPr>
        <p:txBody>
          <a:bodyPr/>
          <a:lstStyle/>
          <a:p>
            <a:r>
              <a:rPr lang="en-US" dirty="0"/>
              <a:t>Data Sanitization</a:t>
            </a:r>
          </a:p>
        </p:txBody>
      </p:sp>
      <p:sp>
        <p:nvSpPr>
          <p:cNvPr id="6" name="Text Placeholder 5">
            <a:extLst>
              <a:ext uri="{FF2B5EF4-FFF2-40B4-BE49-F238E27FC236}">
                <a16:creationId xmlns:a16="http://schemas.microsoft.com/office/drawing/2014/main" id="{61F8AFED-5C47-8774-FFFF-EFCB9A21BEC6}"/>
              </a:ext>
            </a:extLst>
          </p:cNvPr>
          <p:cNvSpPr>
            <a:spLocks noGrp="1"/>
          </p:cNvSpPr>
          <p:nvPr>
            <p:ph type="body" sz="quarter" idx="25"/>
          </p:nvPr>
        </p:nvSpPr>
        <p:spPr>
          <a:xfrm>
            <a:off x="676274" y="2387600"/>
            <a:ext cx="3505200" cy="3333750"/>
          </a:xfrm>
        </p:spPr>
        <p:txBody>
          <a:bodyPr>
            <a:normAutofit/>
          </a:bodyPr>
          <a:lstStyle/>
          <a:p>
            <a:r>
              <a:rPr lang="en-US" dirty="0"/>
              <a:t>-</a:t>
            </a:r>
            <a:r>
              <a:rPr lang="en-US" dirty="0" err="1"/>
              <a:t>BlueIQ</a:t>
            </a:r>
            <a:r>
              <a:rPr lang="en-US" dirty="0"/>
              <a:t> (Data Disposition ERP)</a:t>
            </a:r>
          </a:p>
          <a:p>
            <a:r>
              <a:rPr lang="en-US" dirty="0"/>
              <a:t>-Autopilot (cloud-based device configuration)</a:t>
            </a:r>
          </a:p>
          <a:p>
            <a:r>
              <a:rPr lang="en-US" dirty="0"/>
              <a:t>-Intune (Modern Management)</a:t>
            </a:r>
          </a:p>
          <a:p>
            <a:r>
              <a:rPr lang="en-US" dirty="0"/>
              <a:t>-Green Sight Technologies (Device Value)</a:t>
            </a:r>
          </a:p>
          <a:p>
            <a:r>
              <a:rPr lang="en-US" dirty="0"/>
              <a:t>-</a:t>
            </a:r>
            <a:r>
              <a:rPr lang="en-US" dirty="0" err="1"/>
              <a:t>PowerBI</a:t>
            </a:r>
            <a:r>
              <a:rPr lang="en-US" dirty="0"/>
              <a:t> (Reporting)</a:t>
            </a:r>
          </a:p>
          <a:p>
            <a:r>
              <a:rPr lang="en-US" dirty="0"/>
              <a:t>-BitSight (drive erasure verification)</a:t>
            </a:r>
          </a:p>
        </p:txBody>
      </p:sp>
      <p:sp>
        <p:nvSpPr>
          <p:cNvPr id="7" name="Text Placeholder 6">
            <a:extLst>
              <a:ext uri="{FF2B5EF4-FFF2-40B4-BE49-F238E27FC236}">
                <a16:creationId xmlns:a16="http://schemas.microsoft.com/office/drawing/2014/main" id="{2940688D-9280-E175-9A49-E025B64A09C6}"/>
              </a:ext>
            </a:extLst>
          </p:cNvPr>
          <p:cNvSpPr>
            <a:spLocks noGrp="1"/>
          </p:cNvSpPr>
          <p:nvPr>
            <p:ph type="body" sz="quarter" idx="26"/>
          </p:nvPr>
        </p:nvSpPr>
        <p:spPr>
          <a:xfrm>
            <a:off x="8005762" y="3666436"/>
            <a:ext cx="3505200" cy="2994713"/>
          </a:xfrm>
        </p:spPr>
        <p:txBody>
          <a:bodyPr>
            <a:normAutofit/>
          </a:bodyPr>
          <a:lstStyle/>
          <a:p>
            <a:r>
              <a:rPr lang="en-US" dirty="0"/>
              <a:t>-NAID AAA</a:t>
            </a:r>
          </a:p>
          <a:p>
            <a:r>
              <a:rPr lang="en-US" dirty="0"/>
              <a:t>-SOC2</a:t>
            </a:r>
          </a:p>
          <a:p>
            <a:r>
              <a:rPr lang="en-US" dirty="0"/>
              <a:t>-DoD 5220.22-M</a:t>
            </a:r>
          </a:p>
          <a:p>
            <a:r>
              <a:rPr lang="en-US" dirty="0"/>
              <a:t>-NIST 800-88</a:t>
            </a:r>
          </a:p>
          <a:p>
            <a:r>
              <a:rPr lang="en-US" dirty="0"/>
              <a:t>-ISO 9001</a:t>
            </a:r>
          </a:p>
          <a:p>
            <a:r>
              <a:rPr lang="en-US" dirty="0"/>
              <a:t>-ISO 14001</a:t>
            </a:r>
          </a:p>
          <a:p>
            <a:r>
              <a:rPr lang="en-US" dirty="0"/>
              <a:t>-e-Stewards</a:t>
            </a:r>
          </a:p>
          <a:p>
            <a:endParaRPr lang="en-US" dirty="0"/>
          </a:p>
          <a:p>
            <a:endParaRPr lang="en-US" dirty="0"/>
          </a:p>
        </p:txBody>
      </p:sp>
      <p:sp>
        <p:nvSpPr>
          <p:cNvPr id="8" name="Text Placeholder 7">
            <a:extLst>
              <a:ext uri="{FF2B5EF4-FFF2-40B4-BE49-F238E27FC236}">
                <a16:creationId xmlns:a16="http://schemas.microsoft.com/office/drawing/2014/main" id="{8D85C699-C09D-D859-608F-6A2B0379AD15}"/>
              </a:ext>
            </a:extLst>
          </p:cNvPr>
          <p:cNvSpPr>
            <a:spLocks noGrp="1"/>
          </p:cNvSpPr>
          <p:nvPr>
            <p:ph type="body" sz="quarter" idx="27"/>
          </p:nvPr>
        </p:nvSpPr>
        <p:spPr>
          <a:xfrm>
            <a:off x="8005762" y="2274344"/>
            <a:ext cx="3505200" cy="582406"/>
          </a:xfrm>
        </p:spPr>
        <p:txBody>
          <a:bodyPr/>
          <a:lstStyle/>
          <a:p>
            <a:r>
              <a:rPr lang="en-US" dirty="0"/>
              <a:t>-</a:t>
            </a:r>
            <a:r>
              <a:rPr lang="en-US" dirty="0" err="1"/>
              <a:t>Blancco</a:t>
            </a:r>
            <a:r>
              <a:rPr lang="en-US" dirty="0"/>
              <a:t> (Similar to DBAN)</a:t>
            </a:r>
          </a:p>
        </p:txBody>
      </p:sp>
      <p:sp>
        <p:nvSpPr>
          <p:cNvPr id="12" name="Text Placeholder 5">
            <a:extLst>
              <a:ext uri="{FF2B5EF4-FFF2-40B4-BE49-F238E27FC236}">
                <a16:creationId xmlns:a16="http://schemas.microsoft.com/office/drawing/2014/main" id="{A4F685E6-3D92-2EC0-3A6E-97AAD8E169F1}"/>
              </a:ext>
            </a:extLst>
          </p:cNvPr>
          <p:cNvSpPr txBox="1">
            <a:spLocks/>
          </p:cNvSpPr>
          <p:nvPr/>
        </p:nvSpPr>
        <p:spPr>
          <a:xfrm>
            <a:off x="4181474" y="2387600"/>
            <a:ext cx="3505200" cy="333375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Font typeface="Arial" pitchFamily="34" charset="0"/>
              <a:buNone/>
              <a:defRPr sz="1400" b="0" i="0" kern="1200">
                <a:solidFill>
                  <a:srgbClr val="717E8B"/>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717E8B"/>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717E8B"/>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-SQL (Database)</a:t>
            </a:r>
          </a:p>
          <a:p>
            <a:r>
              <a:rPr lang="en-US" dirty="0"/>
              <a:t>-Apple Business Manager (</a:t>
            </a:r>
            <a:r>
              <a:rPr lang="en-US" dirty="0" err="1"/>
              <a:t>AppleOS</a:t>
            </a:r>
            <a:r>
              <a:rPr lang="en-US" dirty="0"/>
              <a:t> Management)</a:t>
            </a:r>
          </a:p>
          <a:p>
            <a:r>
              <a:rPr lang="en-US" dirty="0"/>
              <a:t>-Cisco Meraki (networking)</a:t>
            </a:r>
          </a:p>
          <a:p>
            <a:r>
              <a:rPr lang="en-US" dirty="0"/>
              <a:t>-Lenel (Physical Access Control)</a:t>
            </a:r>
          </a:p>
          <a:p>
            <a:r>
              <a:rPr lang="en-US" dirty="0"/>
              <a:t>-</a:t>
            </a:r>
            <a:r>
              <a:rPr lang="en-US" dirty="0" err="1"/>
              <a:t>exacqVision</a:t>
            </a:r>
            <a:r>
              <a:rPr lang="en-US" dirty="0"/>
              <a:t> (Cameras)</a:t>
            </a:r>
          </a:p>
          <a:p>
            <a:r>
              <a:rPr lang="en-US" dirty="0"/>
              <a:t>-Cato Networks (S2S + S2U VPN)</a:t>
            </a:r>
          </a:p>
          <a:p>
            <a:endParaRPr lang="en-US" dirty="0"/>
          </a:p>
          <a:p>
            <a:endParaRPr lang="en-US" dirty="0"/>
          </a:p>
          <a:p>
            <a:endParaRPr lang="en-US" dirty="0"/>
          </a:p>
        </p:txBody>
      </p:sp>
    </p:spTree>
    <p:extLst>
      <p:ext uri="{BB962C8B-B14F-4D97-AF65-F5344CB8AC3E}">
        <p14:creationId xmlns:p14="http://schemas.microsoft.com/office/powerpoint/2010/main" val="54265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C2B8-DCAB-1613-88DB-352CCA462D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1EEBF3-BA61-F35D-5226-1E2F72853D9B}"/>
              </a:ext>
            </a:extLst>
          </p:cNvPr>
          <p:cNvSpPr>
            <a:spLocks noGrp="1"/>
          </p:cNvSpPr>
          <p:nvPr>
            <p:ph type="body" sz="quarter" idx="10"/>
          </p:nvPr>
        </p:nvSpPr>
        <p:spPr>
          <a:xfrm>
            <a:off x="3429382" y="382046"/>
            <a:ext cx="5333235" cy="663281"/>
          </a:xfrm>
        </p:spPr>
        <p:txBody>
          <a:bodyPr/>
          <a:lstStyle/>
          <a:p>
            <a:r>
              <a:rPr lang="en-US" dirty="0"/>
              <a:t>Artificial Intelligence</a:t>
            </a:r>
          </a:p>
        </p:txBody>
      </p:sp>
      <p:sp>
        <p:nvSpPr>
          <p:cNvPr id="3" name="Text Placeholder 2">
            <a:extLst>
              <a:ext uri="{FF2B5EF4-FFF2-40B4-BE49-F238E27FC236}">
                <a16:creationId xmlns:a16="http://schemas.microsoft.com/office/drawing/2014/main" id="{009646C2-D20B-9CAF-99AD-FB06F5C503C0}"/>
              </a:ext>
            </a:extLst>
          </p:cNvPr>
          <p:cNvSpPr>
            <a:spLocks noGrp="1"/>
          </p:cNvSpPr>
          <p:nvPr>
            <p:ph type="body" sz="quarter" idx="19"/>
          </p:nvPr>
        </p:nvSpPr>
        <p:spPr>
          <a:xfrm>
            <a:off x="619917" y="1045327"/>
            <a:ext cx="10952164" cy="888185"/>
          </a:xfrm>
        </p:spPr>
        <p:txBody>
          <a:bodyPr/>
          <a:lstStyle/>
          <a:p>
            <a:r>
              <a:rPr lang="en-US" dirty="0"/>
              <a:t>It would not be a 2026 presentation without mentioning AI</a:t>
            </a:r>
          </a:p>
        </p:txBody>
      </p:sp>
      <p:sp>
        <p:nvSpPr>
          <p:cNvPr id="6" name="Text Placeholder 5">
            <a:extLst>
              <a:ext uri="{FF2B5EF4-FFF2-40B4-BE49-F238E27FC236}">
                <a16:creationId xmlns:a16="http://schemas.microsoft.com/office/drawing/2014/main" id="{DD8B837C-A6C5-50E6-AB45-B6C9A23A8D00}"/>
              </a:ext>
            </a:extLst>
          </p:cNvPr>
          <p:cNvSpPr>
            <a:spLocks noGrp="1"/>
          </p:cNvSpPr>
          <p:nvPr>
            <p:ph type="body" sz="quarter" idx="25"/>
          </p:nvPr>
        </p:nvSpPr>
        <p:spPr>
          <a:xfrm>
            <a:off x="676273" y="1708608"/>
            <a:ext cx="5419727" cy="4012742"/>
          </a:xfrm>
        </p:spPr>
        <p:txBody>
          <a:bodyPr>
            <a:normAutofit/>
          </a:bodyPr>
          <a:lstStyle/>
          <a:p>
            <a:r>
              <a:rPr lang="en-US" dirty="0"/>
              <a:t>There are differences between consumer grade AI and enterprise AI.</a:t>
            </a:r>
          </a:p>
          <a:p>
            <a:r>
              <a:rPr lang="en-US" dirty="0"/>
              <a:t>Contractual agreements are starting to include Gen-AI provisions.</a:t>
            </a:r>
          </a:p>
          <a:p>
            <a:r>
              <a:rPr lang="en-US" b="1" dirty="0"/>
              <a:t>How does an organization support this?</a:t>
            </a:r>
          </a:p>
          <a:p>
            <a:r>
              <a:rPr lang="en-US" dirty="0"/>
              <a:t>Organizations usually pick one AI of choice</a:t>
            </a:r>
          </a:p>
          <a:p>
            <a:r>
              <a:rPr lang="en-US" dirty="0"/>
              <a:t>Train users on why we should only use this AI</a:t>
            </a:r>
          </a:p>
          <a:p>
            <a:r>
              <a:rPr lang="en-US" dirty="0"/>
              <a:t>Block all other Gen-AI</a:t>
            </a:r>
          </a:p>
          <a:p>
            <a:r>
              <a:rPr lang="en-US" b="1" dirty="0"/>
              <a:t>Problem: </a:t>
            </a:r>
            <a:r>
              <a:rPr lang="en-US" dirty="0"/>
              <a:t>If there is a will there is a way, power users will still use non-authorized AI. Small, inexpensive experimental AI environments still need to be maintained for few individuals.</a:t>
            </a:r>
          </a:p>
        </p:txBody>
      </p:sp>
      <p:sp>
        <p:nvSpPr>
          <p:cNvPr id="12" name="Text Placeholder 5">
            <a:extLst>
              <a:ext uri="{FF2B5EF4-FFF2-40B4-BE49-F238E27FC236}">
                <a16:creationId xmlns:a16="http://schemas.microsoft.com/office/drawing/2014/main" id="{B7D79419-4B35-68CB-71C7-77FC9671DC5C}"/>
              </a:ext>
            </a:extLst>
          </p:cNvPr>
          <p:cNvSpPr txBox="1">
            <a:spLocks/>
          </p:cNvSpPr>
          <p:nvPr/>
        </p:nvSpPr>
        <p:spPr>
          <a:xfrm>
            <a:off x="4181474" y="2387600"/>
            <a:ext cx="3505200" cy="3333750"/>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ct val="20000"/>
              </a:spcBef>
              <a:buFont typeface="Arial" pitchFamily="34" charset="0"/>
              <a:buNone/>
              <a:defRPr sz="1400" b="0" i="0" kern="1200">
                <a:solidFill>
                  <a:srgbClr val="717E8B"/>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717E8B"/>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717E8B"/>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8" name="Text Placeholder 5">
            <a:extLst>
              <a:ext uri="{FF2B5EF4-FFF2-40B4-BE49-F238E27FC236}">
                <a16:creationId xmlns:a16="http://schemas.microsoft.com/office/drawing/2014/main" id="{6497E434-E7BA-C5DE-D849-6339D6D8601F}"/>
              </a:ext>
            </a:extLst>
          </p:cNvPr>
          <p:cNvSpPr txBox="1">
            <a:spLocks/>
          </p:cNvSpPr>
          <p:nvPr/>
        </p:nvSpPr>
        <p:spPr>
          <a:xfrm>
            <a:off x="6095999" y="1708608"/>
            <a:ext cx="5419727" cy="388574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150000"/>
              </a:lnSpc>
              <a:spcBef>
                <a:spcPct val="20000"/>
              </a:spcBef>
              <a:buFont typeface="Arial" pitchFamily="34" charset="0"/>
              <a:buNone/>
              <a:defRPr sz="1400" b="0" i="0" kern="1200">
                <a:solidFill>
                  <a:srgbClr val="717E8B"/>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i="0" kern="1200">
                <a:solidFill>
                  <a:srgbClr val="717E8B"/>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i="0" kern="1200">
                <a:solidFill>
                  <a:srgbClr val="717E8B"/>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i="0" kern="1200">
                <a:solidFill>
                  <a:srgbClr val="717E8B"/>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AI Security and Business issues:</a:t>
            </a:r>
          </a:p>
          <a:p>
            <a:r>
              <a:rPr lang="en-US" dirty="0"/>
              <a:t>Calculating ROI for AI usage is really hard.</a:t>
            </a:r>
          </a:p>
          <a:p>
            <a:r>
              <a:rPr lang="en-US" dirty="0"/>
              <a:t>Does AI make employees more efficient? Does the quality of the work improve?</a:t>
            </a:r>
          </a:p>
          <a:p>
            <a:r>
              <a:rPr lang="en-US" dirty="0"/>
              <a:t>AI comes with no warranties. While it offers impressive code generation capabilities (vibe coding), additional time is often spent testing, commenting, and standardizing that code.</a:t>
            </a:r>
          </a:p>
          <a:p>
            <a:r>
              <a:rPr lang="en-US" dirty="0"/>
              <a:t>AI evolves faster than we can keep up with it, tools used today are often surpassed on the next release cycle. Making it hard to pick single tools.</a:t>
            </a:r>
          </a:p>
          <a:p>
            <a:r>
              <a:rPr lang="en-US" dirty="0"/>
              <a:t>Finally, AI is inherently unsafe, agents and algorithms can be jailbroken through prompt injection, and the security community just started to catch up to it (CrowdStrike AIDR)</a:t>
            </a:r>
          </a:p>
          <a:p>
            <a:endParaRPr lang="en-US" dirty="0"/>
          </a:p>
        </p:txBody>
      </p:sp>
    </p:spTree>
    <p:extLst>
      <p:ext uri="{BB962C8B-B14F-4D97-AF65-F5344CB8AC3E}">
        <p14:creationId xmlns:p14="http://schemas.microsoft.com/office/powerpoint/2010/main" val="273531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146CD8-DA9C-A436-B775-F61BDBA4FBD0}"/>
              </a:ext>
            </a:extLst>
          </p:cNvPr>
          <p:cNvSpPr>
            <a:spLocks noGrp="1"/>
          </p:cNvSpPr>
          <p:nvPr>
            <p:ph type="body" sz="quarter" idx="10"/>
          </p:nvPr>
        </p:nvSpPr>
        <p:spPr>
          <a:xfrm>
            <a:off x="315580" y="281358"/>
            <a:ext cx="8264832" cy="536223"/>
          </a:xfrm>
        </p:spPr>
        <p:txBody>
          <a:bodyPr/>
          <a:lstStyle/>
          <a:p>
            <a:r>
              <a:rPr lang="en-US" b="1">
                <a:latin typeface="Arial"/>
                <a:ea typeface="Roboto"/>
                <a:cs typeface="Arial"/>
              </a:rPr>
              <a:t>Ideal Candidates for MCPC</a:t>
            </a:r>
            <a:endParaRPr lang="en-US" b="1"/>
          </a:p>
        </p:txBody>
      </p:sp>
      <p:graphicFrame>
        <p:nvGraphicFramePr>
          <p:cNvPr id="20" name="Table 19">
            <a:extLst>
              <a:ext uri="{FF2B5EF4-FFF2-40B4-BE49-F238E27FC236}">
                <a16:creationId xmlns:a16="http://schemas.microsoft.com/office/drawing/2014/main" id="{A92C9175-0C38-E33B-E988-4C2BF55FE4D8}"/>
              </a:ext>
            </a:extLst>
          </p:cNvPr>
          <p:cNvGraphicFramePr>
            <a:graphicFrameLocks noGrp="1"/>
          </p:cNvGraphicFramePr>
          <p:nvPr>
            <p:extLst>
              <p:ext uri="{D42A27DB-BD31-4B8C-83A1-F6EECF244321}">
                <p14:modId xmlns:p14="http://schemas.microsoft.com/office/powerpoint/2010/main" val="1374185061"/>
              </p:ext>
            </p:extLst>
          </p:nvPr>
        </p:nvGraphicFramePr>
        <p:xfrm>
          <a:off x="2529840" y="1036320"/>
          <a:ext cx="9438666" cy="5550654"/>
        </p:xfrm>
        <a:graphic>
          <a:graphicData uri="http://schemas.openxmlformats.org/drawingml/2006/table">
            <a:tbl>
              <a:tblPr firstRow="1" bandRow="1">
                <a:tableStyleId>{5C22544A-7EE6-4342-B048-85BDC9FD1C3A}</a:tableStyleId>
              </a:tblPr>
              <a:tblGrid>
                <a:gridCol w="2987053">
                  <a:extLst>
                    <a:ext uri="{9D8B030D-6E8A-4147-A177-3AD203B41FA5}">
                      <a16:colId xmlns:a16="http://schemas.microsoft.com/office/drawing/2014/main" val="315621404"/>
                    </a:ext>
                  </a:extLst>
                </a:gridCol>
                <a:gridCol w="2987053">
                  <a:extLst>
                    <a:ext uri="{9D8B030D-6E8A-4147-A177-3AD203B41FA5}">
                      <a16:colId xmlns:a16="http://schemas.microsoft.com/office/drawing/2014/main" val="4121282203"/>
                    </a:ext>
                  </a:extLst>
                </a:gridCol>
                <a:gridCol w="3464560">
                  <a:extLst>
                    <a:ext uri="{9D8B030D-6E8A-4147-A177-3AD203B41FA5}">
                      <a16:colId xmlns:a16="http://schemas.microsoft.com/office/drawing/2014/main" val="2886632382"/>
                    </a:ext>
                  </a:extLst>
                </a:gridCol>
              </a:tblGrid>
              <a:tr h="389096">
                <a:tc>
                  <a:txBody>
                    <a:bodyPr/>
                    <a:lstStyle/>
                    <a:p>
                      <a:r>
                        <a:rPr lang="en-US"/>
                        <a:t>Attribute</a:t>
                      </a:r>
                    </a:p>
                  </a:txBody>
                  <a:tcPr/>
                </a:tc>
                <a:tc>
                  <a:txBody>
                    <a:bodyPr/>
                    <a:lstStyle/>
                    <a:p>
                      <a:pPr lvl="0">
                        <a:buNone/>
                      </a:pPr>
                      <a:r>
                        <a:rPr lang="en-US"/>
                        <a:t>Description</a:t>
                      </a:r>
                    </a:p>
                  </a:txBody>
                  <a:tcPr/>
                </a:tc>
                <a:tc>
                  <a:txBody>
                    <a:bodyPr/>
                    <a:lstStyle/>
                    <a:p>
                      <a:r>
                        <a:rPr lang="en-US"/>
                        <a:t>Why It Matters</a:t>
                      </a:r>
                    </a:p>
                  </a:txBody>
                  <a:tcPr/>
                </a:tc>
                <a:extLst>
                  <a:ext uri="{0D108BD9-81ED-4DB2-BD59-A6C34878D82A}">
                    <a16:rowId xmlns:a16="http://schemas.microsoft.com/office/drawing/2014/main" val="4067018120"/>
                  </a:ext>
                </a:extLst>
              </a:tr>
              <a:tr h="532894">
                <a:tc>
                  <a:txBody>
                    <a:bodyPr/>
                    <a:lstStyle/>
                    <a:p>
                      <a:r>
                        <a:rPr lang="en-US"/>
                        <a:t>Technical Proficiency </a:t>
                      </a:r>
                    </a:p>
                  </a:txBody>
                  <a:tcPr/>
                </a:tc>
                <a:tc>
                  <a:txBody>
                    <a:bodyPr/>
                    <a:lstStyle/>
                    <a:p>
                      <a:r>
                        <a:rPr lang="en-US" dirty="0"/>
                        <a:t>Solid foundation in relevant tools, systems, &amp; technologies</a:t>
                      </a:r>
                    </a:p>
                  </a:txBody>
                  <a:tcPr/>
                </a:tc>
                <a:tc>
                  <a:txBody>
                    <a:bodyPr/>
                    <a:lstStyle/>
                    <a:p>
                      <a:r>
                        <a:rPr lang="en-US"/>
                        <a:t>Ensures candidates can contribute effectively from day one</a:t>
                      </a:r>
                    </a:p>
                  </a:txBody>
                  <a:tcPr/>
                </a:tc>
                <a:extLst>
                  <a:ext uri="{0D108BD9-81ED-4DB2-BD59-A6C34878D82A}">
                    <a16:rowId xmlns:a16="http://schemas.microsoft.com/office/drawing/2014/main" val="4252270195"/>
                  </a:ext>
                </a:extLst>
              </a:tr>
              <a:tr h="532894">
                <a:tc>
                  <a:txBody>
                    <a:bodyPr/>
                    <a:lstStyle/>
                    <a:p>
                      <a:r>
                        <a:rPr lang="en-US"/>
                        <a:t>Curiosity</a:t>
                      </a:r>
                    </a:p>
                  </a:txBody>
                  <a:tcPr/>
                </a:tc>
                <a:tc>
                  <a:txBody>
                    <a:bodyPr/>
                    <a:lstStyle/>
                    <a:p>
                      <a:r>
                        <a:rPr lang="en-US" dirty="0"/>
                        <a:t>Desire to learn, ask questions, &amp; explore new ideas</a:t>
                      </a:r>
                    </a:p>
                  </a:txBody>
                  <a:tcPr/>
                </a:tc>
                <a:tc>
                  <a:txBody>
                    <a:bodyPr/>
                    <a:lstStyle/>
                    <a:p>
                      <a:r>
                        <a:rPr lang="en-US"/>
                        <a:t>Drives innovations and continuous improvement</a:t>
                      </a:r>
                    </a:p>
                  </a:txBody>
                  <a:tcPr/>
                </a:tc>
                <a:extLst>
                  <a:ext uri="{0D108BD9-81ED-4DB2-BD59-A6C34878D82A}">
                    <a16:rowId xmlns:a16="http://schemas.microsoft.com/office/drawing/2014/main" val="24506821"/>
                  </a:ext>
                </a:extLst>
              </a:tr>
              <a:tr h="532894">
                <a:tc>
                  <a:txBody>
                    <a:bodyPr/>
                    <a:lstStyle/>
                    <a:p>
                      <a:r>
                        <a:rPr lang="en-US"/>
                        <a:t>Problem-Solving</a:t>
                      </a:r>
                    </a:p>
                  </a:txBody>
                  <a:tcPr/>
                </a:tc>
                <a:tc>
                  <a:txBody>
                    <a:bodyPr/>
                    <a:lstStyle/>
                    <a:p>
                      <a:r>
                        <a:rPr lang="en-US" dirty="0"/>
                        <a:t>Ability to analyze issues &amp; identify</a:t>
                      </a:r>
                      <a:r>
                        <a:rPr lang="en-US"/>
                        <a:t> root causes </a:t>
                      </a:r>
                    </a:p>
                  </a:txBody>
                  <a:tcPr/>
                </a:tc>
                <a:tc>
                  <a:txBody>
                    <a:bodyPr/>
                    <a:lstStyle/>
                    <a:p>
                      <a:r>
                        <a:rPr lang="en-US"/>
                        <a:t>Leads to reliable, long-term solutions</a:t>
                      </a:r>
                    </a:p>
                  </a:txBody>
                  <a:tcPr/>
                </a:tc>
                <a:extLst>
                  <a:ext uri="{0D108BD9-81ED-4DB2-BD59-A6C34878D82A}">
                    <a16:rowId xmlns:a16="http://schemas.microsoft.com/office/drawing/2014/main" val="548561205"/>
                  </a:ext>
                </a:extLst>
              </a:tr>
              <a:tr h="761276">
                <a:tc>
                  <a:txBody>
                    <a:bodyPr/>
                    <a:lstStyle/>
                    <a:p>
                      <a:r>
                        <a:rPr lang="en-US"/>
                        <a:t>Communication</a:t>
                      </a:r>
                    </a:p>
                  </a:txBody>
                  <a:tcPr/>
                </a:tc>
                <a:tc>
                  <a:txBody>
                    <a:bodyPr/>
                    <a:lstStyle/>
                    <a:p>
                      <a:r>
                        <a:rPr lang="en-US"/>
                        <a:t>Clear verbal &amp; written explanation of technical concepts</a:t>
                      </a:r>
                    </a:p>
                  </a:txBody>
                  <a:tcPr/>
                </a:tc>
                <a:tc>
                  <a:txBody>
                    <a:bodyPr/>
                    <a:lstStyle/>
                    <a:p>
                      <a:r>
                        <a:rPr lang="en-US" dirty="0"/>
                        <a:t>Great communicators reduce conflict, improves collaboration, </a:t>
                      </a:r>
                      <a:r>
                        <a:rPr lang="en-US"/>
                        <a:t>speeds up </a:t>
                      </a:r>
                      <a:r>
                        <a:rPr lang="en-US" dirty="0"/>
                        <a:t> problem solving</a:t>
                      </a:r>
                    </a:p>
                  </a:txBody>
                  <a:tcPr/>
                </a:tc>
                <a:extLst>
                  <a:ext uri="{0D108BD9-81ED-4DB2-BD59-A6C34878D82A}">
                    <a16:rowId xmlns:a16="http://schemas.microsoft.com/office/drawing/2014/main" val="169259242"/>
                  </a:ext>
                </a:extLst>
              </a:tr>
              <a:tr h="532894">
                <a:tc>
                  <a:txBody>
                    <a:bodyPr/>
                    <a:lstStyle/>
                    <a:p>
                      <a:r>
                        <a:rPr lang="en-US"/>
                        <a:t>Teamwork</a:t>
                      </a:r>
                    </a:p>
                  </a:txBody>
                  <a:tcPr/>
                </a:tc>
                <a:tc>
                  <a:txBody>
                    <a:bodyPr/>
                    <a:lstStyle/>
                    <a:p>
                      <a:r>
                        <a:rPr lang="en-US"/>
                        <a:t>Ability to collaborate &amp; share knowledge</a:t>
                      </a:r>
                    </a:p>
                  </a:txBody>
                  <a:tcPr/>
                </a:tc>
                <a:tc>
                  <a:txBody>
                    <a:bodyPr/>
                    <a:lstStyle/>
                    <a:p>
                      <a:r>
                        <a:rPr lang="en-US"/>
                        <a:t>Supports efficient, high-performing teams</a:t>
                      </a:r>
                    </a:p>
                  </a:txBody>
                  <a:tcPr/>
                </a:tc>
                <a:extLst>
                  <a:ext uri="{0D108BD9-81ED-4DB2-BD59-A6C34878D82A}">
                    <a16:rowId xmlns:a16="http://schemas.microsoft.com/office/drawing/2014/main" val="851552598"/>
                  </a:ext>
                </a:extLst>
              </a:tr>
              <a:tr h="532894">
                <a:tc>
                  <a:txBody>
                    <a:bodyPr/>
                    <a:lstStyle/>
                    <a:p>
                      <a:r>
                        <a:rPr lang="en-US"/>
                        <a:t>Accountability</a:t>
                      </a:r>
                    </a:p>
                  </a:txBody>
                  <a:tcPr/>
                </a:tc>
                <a:tc>
                  <a:txBody>
                    <a:bodyPr/>
                    <a:lstStyle/>
                    <a:p>
                      <a:r>
                        <a:rPr lang="en-US" dirty="0"/>
                        <a:t>Ownership of tasks, </a:t>
                      </a:r>
                      <a:r>
                        <a:rPr lang="en-US"/>
                        <a:t>deadlines</a:t>
                      </a:r>
                      <a:r>
                        <a:rPr lang="en-US" dirty="0"/>
                        <a:t>, &amp; outcomes</a:t>
                      </a:r>
                    </a:p>
                  </a:txBody>
                  <a:tcPr/>
                </a:tc>
                <a:tc>
                  <a:txBody>
                    <a:bodyPr/>
                    <a:lstStyle/>
                    <a:p>
                      <a:r>
                        <a:rPr lang="en-US" dirty="0"/>
                        <a:t>Supports growth &amp; development, builds </a:t>
                      </a:r>
                      <a:r>
                        <a:rPr lang="en-US"/>
                        <a:t>trust,</a:t>
                      </a:r>
                      <a:r>
                        <a:rPr lang="en-US" dirty="0"/>
                        <a:t> and drives better performance </a:t>
                      </a:r>
                    </a:p>
                  </a:txBody>
                  <a:tcPr/>
                </a:tc>
                <a:extLst>
                  <a:ext uri="{0D108BD9-81ED-4DB2-BD59-A6C34878D82A}">
                    <a16:rowId xmlns:a16="http://schemas.microsoft.com/office/drawing/2014/main" val="3694435869"/>
                  </a:ext>
                </a:extLst>
              </a:tr>
              <a:tr h="772438">
                <a:tc>
                  <a:txBody>
                    <a:bodyPr/>
                    <a:lstStyle/>
                    <a:p>
                      <a:r>
                        <a:rPr lang="en-US"/>
                        <a:t>Security Mindset</a:t>
                      </a:r>
                    </a:p>
                  </a:txBody>
                  <a:tcPr/>
                </a:tc>
                <a:tc>
                  <a:txBody>
                    <a:bodyPr/>
                    <a:lstStyle/>
                    <a:p>
                      <a:r>
                        <a:rPr lang="en-US" dirty="0"/>
                        <a:t>Awareness of cybersecurity </a:t>
                      </a:r>
                      <a:r>
                        <a:rPr lang="en-US"/>
                        <a:t>risks</a:t>
                      </a:r>
                      <a:r>
                        <a:rPr lang="en-US" dirty="0"/>
                        <a:t> &amp; best practices</a:t>
                      </a:r>
                    </a:p>
                  </a:txBody>
                  <a:tcPr/>
                </a:tc>
                <a:tc>
                  <a:txBody>
                    <a:bodyPr/>
                    <a:lstStyle/>
                    <a:p>
                      <a:r>
                        <a:rPr lang="en-US" dirty="0"/>
                        <a:t>Protects systems, data, &amp; business continuity</a:t>
                      </a:r>
                    </a:p>
                  </a:txBody>
                  <a:tcPr/>
                </a:tc>
                <a:extLst>
                  <a:ext uri="{0D108BD9-81ED-4DB2-BD59-A6C34878D82A}">
                    <a16:rowId xmlns:a16="http://schemas.microsoft.com/office/drawing/2014/main" val="1378053863"/>
                  </a:ext>
                </a:extLst>
              </a:tr>
            </a:tbl>
          </a:graphicData>
        </a:graphic>
      </p:graphicFrame>
      <p:sp>
        <p:nvSpPr>
          <p:cNvPr id="21" name="TextBox 20">
            <a:extLst>
              <a:ext uri="{FF2B5EF4-FFF2-40B4-BE49-F238E27FC236}">
                <a16:creationId xmlns:a16="http://schemas.microsoft.com/office/drawing/2014/main" id="{8BF833EF-32D2-9393-219F-7E7BCE4FA839}"/>
              </a:ext>
            </a:extLst>
          </p:cNvPr>
          <p:cNvSpPr txBox="1"/>
          <p:nvPr/>
        </p:nvSpPr>
        <p:spPr>
          <a:xfrm>
            <a:off x="237795" y="1311926"/>
            <a:ext cx="211328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t>
            </a:r>
            <a:r>
              <a:rPr lang="en-US" b="1" dirty="0">
                <a:ea typeface="Calibri"/>
                <a:cs typeface="Calibri"/>
              </a:rPr>
              <a:t>Attitude - </a:t>
            </a:r>
            <a:r>
              <a:rPr lang="en-US" dirty="0">
                <a:ea typeface="Calibri"/>
                <a:cs typeface="Calibri"/>
              </a:rPr>
              <a:t>essential in a candidate because it shapes how you show up to work, shows that you are coachable and adaptable, and it improves the </a:t>
            </a:r>
            <a:r>
              <a:rPr lang="en-US">
                <a:ea typeface="Calibri"/>
                <a:cs typeface="Calibri"/>
              </a:rPr>
              <a:t>workplace culture </a:t>
            </a:r>
          </a:p>
        </p:txBody>
      </p:sp>
    </p:spTree>
    <p:extLst>
      <p:ext uri="{BB962C8B-B14F-4D97-AF65-F5344CB8AC3E}">
        <p14:creationId xmlns:p14="http://schemas.microsoft.com/office/powerpoint/2010/main" val="229543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3055" y="1015144"/>
            <a:ext cx="9913145" cy="4231544"/>
            <a:chOff x="0" y="0"/>
            <a:chExt cx="882847" cy="376854"/>
          </a:xfrm>
        </p:grpSpPr>
        <p:sp>
          <p:nvSpPr>
            <p:cNvPr id="3" name="Freeform 3"/>
            <p:cNvSpPr/>
            <p:nvPr/>
          </p:nvSpPr>
          <p:spPr>
            <a:xfrm>
              <a:off x="0" y="0"/>
              <a:ext cx="882847" cy="376854"/>
            </a:xfrm>
            <a:custGeom>
              <a:avLst/>
              <a:gdLst/>
              <a:ahLst/>
              <a:cxnLst/>
              <a:rect l="l" t="t" r="r" b="b"/>
              <a:pathLst>
                <a:path w="882847" h="376854">
                  <a:moveTo>
                    <a:pt x="23429" y="0"/>
                  </a:moveTo>
                  <a:lnTo>
                    <a:pt x="859418" y="0"/>
                  </a:lnTo>
                  <a:cubicBezTo>
                    <a:pt x="865632" y="0"/>
                    <a:pt x="871591" y="2468"/>
                    <a:pt x="875985" y="6862"/>
                  </a:cubicBezTo>
                  <a:cubicBezTo>
                    <a:pt x="880379" y="11256"/>
                    <a:pt x="882847" y="17215"/>
                    <a:pt x="882847" y="23429"/>
                  </a:cubicBezTo>
                  <a:lnTo>
                    <a:pt x="882847" y="353425"/>
                  </a:lnTo>
                  <a:cubicBezTo>
                    <a:pt x="882847" y="366364"/>
                    <a:pt x="872358" y="376854"/>
                    <a:pt x="859418" y="376854"/>
                  </a:cubicBezTo>
                  <a:lnTo>
                    <a:pt x="23429" y="376854"/>
                  </a:lnTo>
                  <a:cubicBezTo>
                    <a:pt x="17215" y="376854"/>
                    <a:pt x="11256" y="374385"/>
                    <a:pt x="6862" y="369992"/>
                  </a:cubicBezTo>
                  <a:cubicBezTo>
                    <a:pt x="2468" y="365598"/>
                    <a:pt x="0" y="359638"/>
                    <a:pt x="0" y="353425"/>
                  </a:cubicBezTo>
                  <a:lnTo>
                    <a:pt x="0" y="23429"/>
                  </a:lnTo>
                  <a:cubicBezTo>
                    <a:pt x="0" y="10490"/>
                    <a:pt x="10490" y="0"/>
                    <a:pt x="23429" y="0"/>
                  </a:cubicBezTo>
                  <a:close/>
                </a:path>
              </a:pathLst>
            </a:custGeom>
            <a:solidFill>
              <a:srgbClr val="0C5B56"/>
            </a:solidFill>
          </p:spPr>
          <p:txBody>
            <a:bodyPr/>
            <a:lstStyle/>
            <a:p>
              <a:endParaRPr lang="en-US">
                <a:latin typeface="Arial" panose="020B0604020202020204" pitchFamily="34" charset="0"/>
              </a:endParaRPr>
            </a:p>
          </p:txBody>
        </p:sp>
        <p:sp>
          <p:nvSpPr>
            <p:cNvPr id="4" name="TextBox 4"/>
            <p:cNvSpPr txBox="1"/>
            <p:nvPr/>
          </p:nvSpPr>
          <p:spPr>
            <a:xfrm>
              <a:off x="0" y="-38100"/>
              <a:ext cx="882847" cy="414954"/>
            </a:xfrm>
            <a:prstGeom prst="rect">
              <a:avLst/>
            </a:prstGeom>
          </p:spPr>
          <p:txBody>
            <a:bodyPr lIns="33867" tIns="33867" rIns="33867" bIns="33867" rtlCol="0" anchor="ctr"/>
            <a:lstStyle/>
            <a:p>
              <a:pPr algn="ctr">
                <a:lnSpc>
                  <a:spcPts val="2016"/>
                </a:lnSpc>
              </a:pPr>
              <a:endParaRPr>
                <a:latin typeface="Arial" panose="020B0604020202020204" pitchFamily="34" charset="0"/>
              </a:endParaRPr>
            </a:p>
          </p:txBody>
        </p:sp>
      </p:grpSp>
      <p:sp>
        <p:nvSpPr>
          <p:cNvPr id="14" name="Rounded Rectangle 13">
            <a:extLst>
              <a:ext uri="{FF2B5EF4-FFF2-40B4-BE49-F238E27FC236}">
                <a16:creationId xmlns:a16="http://schemas.microsoft.com/office/drawing/2014/main" id="{96D34416-38BD-B470-7F2B-6A5508A3CC8F}"/>
              </a:ext>
            </a:extLst>
          </p:cNvPr>
          <p:cNvSpPr/>
          <p:nvPr/>
        </p:nvSpPr>
        <p:spPr>
          <a:xfrm>
            <a:off x="-2176579" y="521248"/>
            <a:ext cx="5708136" cy="5815503"/>
          </a:xfrm>
          <a:prstGeom prst="roundRect">
            <a:avLst>
              <a:gd name="adj" fmla="val 4512"/>
            </a:avLst>
          </a:prstGeom>
          <a:blipFill>
            <a:blip r:embed="rId2" cstate="screen">
              <a:extLst>
                <a:ext uri="{28A0092B-C50C-407E-A947-70E740481C1C}">
                  <a14:useLocalDpi xmlns:a14="http://schemas.microsoft.com/office/drawing/2010/main"/>
                </a:ext>
              </a:extLst>
            </a:blip>
            <a:stretch>
              <a:fillRect l="213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 name="Freeform 7"/>
          <p:cNvSpPr/>
          <p:nvPr/>
        </p:nvSpPr>
        <p:spPr>
          <a:xfrm>
            <a:off x="9834562" y="5874088"/>
            <a:ext cx="1690688" cy="303521"/>
          </a:xfrm>
          <a:custGeom>
            <a:avLst/>
            <a:gdLst/>
            <a:ahLst/>
            <a:cxnLst/>
            <a:rect l="l" t="t" r="r" b="b"/>
            <a:pathLst>
              <a:path w="1690688" h="303521">
                <a:moveTo>
                  <a:pt x="0" y="0"/>
                </a:moveTo>
                <a:lnTo>
                  <a:pt x="1690688" y="0"/>
                </a:lnTo>
                <a:lnTo>
                  <a:pt x="1690688" y="303521"/>
                </a:lnTo>
                <a:lnTo>
                  <a:pt x="0" y="30352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endParaRPr>
          </a:p>
        </p:txBody>
      </p:sp>
      <p:sp>
        <p:nvSpPr>
          <p:cNvPr id="8" name="TextBox 8"/>
          <p:cNvSpPr txBox="1"/>
          <p:nvPr/>
        </p:nvSpPr>
        <p:spPr>
          <a:xfrm>
            <a:off x="4267200" y="2555875"/>
            <a:ext cx="5461133" cy="265938"/>
          </a:xfrm>
          <a:prstGeom prst="rect">
            <a:avLst/>
          </a:prstGeom>
        </p:spPr>
        <p:txBody>
          <a:bodyPr lIns="0" tIns="0" rIns="0" bIns="0" rtlCol="0" anchor="t">
            <a:spAutoFit/>
          </a:bodyPr>
          <a:lstStyle/>
          <a:p>
            <a:pPr algn="l">
              <a:lnSpc>
                <a:spcPts val="2015"/>
              </a:lnSpc>
            </a:pPr>
            <a:r>
              <a:rPr lang="en-US" sz="1799">
                <a:solidFill>
                  <a:srgbClr val="FFFFFF"/>
                </a:solidFill>
                <a:latin typeface="Arial" panose="020B0604020202020204" pitchFamily="34" charset="0"/>
                <a:ea typeface="Roboto"/>
                <a:cs typeface="Arial" panose="020B0604020202020204" pitchFamily="34" charset="0"/>
                <a:sym typeface="Roboto"/>
              </a:rPr>
              <a:t>For additional information, please contact:</a:t>
            </a:r>
          </a:p>
        </p:txBody>
      </p:sp>
      <p:sp>
        <p:nvSpPr>
          <p:cNvPr id="9" name="TextBox 9"/>
          <p:cNvSpPr txBox="1"/>
          <p:nvPr/>
        </p:nvSpPr>
        <p:spPr>
          <a:xfrm>
            <a:off x="4267200" y="3429000"/>
            <a:ext cx="1847850" cy="939168"/>
          </a:xfrm>
          <a:prstGeom prst="rect">
            <a:avLst/>
          </a:prstGeom>
        </p:spPr>
        <p:txBody>
          <a:bodyPr lIns="0" tIns="0" rIns="0" bIns="0" rtlCol="0" anchor="t">
            <a:spAutoFit/>
          </a:bodyPr>
          <a:lstStyle/>
          <a:p>
            <a:pPr algn="l">
              <a:lnSpc>
                <a:spcPts val="3239"/>
              </a:lnSpc>
            </a:pPr>
            <a:r>
              <a:rPr lang="en-US" sz="1799" dirty="0">
                <a:solidFill>
                  <a:schemeClr val="accent1"/>
                </a:solidFill>
                <a:latin typeface="Arial" panose="020B0604020202020204" pitchFamily="34" charset="0"/>
                <a:ea typeface="Poppins 1"/>
                <a:cs typeface="Arial" panose="020B0604020202020204" pitchFamily="34" charset="0"/>
                <a:sym typeface="Poppins 1"/>
              </a:rPr>
              <a:t>Lorenzo Toscano</a:t>
            </a:r>
          </a:p>
          <a:p>
            <a:pPr algn="l">
              <a:lnSpc>
                <a:spcPts val="2160"/>
              </a:lnSpc>
            </a:pPr>
            <a:r>
              <a:rPr lang="en-US" sz="1200" dirty="0">
                <a:solidFill>
                  <a:srgbClr val="FFFFFF"/>
                </a:solidFill>
                <a:latin typeface="Arial" panose="020B0604020202020204" pitchFamily="34" charset="0"/>
                <a:ea typeface="Roboto"/>
                <a:cs typeface="Arial" panose="020B0604020202020204" pitchFamily="34" charset="0"/>
                <a:sym typeface="Roboto"/>
              </a:rPr>
              <a:t>Information Security Officer</a:t>
            </a:r>
          </a:p>
          <a:p>
            <a:pPr algn="l">
              <a:lnSpc>
                <a:spcPts val="2160"/>
              </a:lnSpc>
            </a:pPr>
            <a:r>
              <a:rPr lang="en-US" sz="1200" dirty="0">
                <a:solidFill>
                  <a:srgbClr val="FFFFFF"/>
                </a:solidFill>
                <a:latin typeface="Arial" panose="020B0604020202020204" pitchFamily="34" charset="0"/>
                <a:ea typeface="Roboto"/>
                <a:cs typeface="Arial" panose="020B0604020202020204" pitchFamily="34" charset="0"/>
                <a:sym typeface="Roboto"/>
              </a:rPr>
              <a:t>ltoscano@mcpc.com</a:t>
            </a:r>
          </a:p>
        </p:txBody>
      </p:sp>
      <p:sp>
        <p:nvSpPr>
          <p:cNvPr id="10" name="TextBox 10"/>
          <p:cNvSpPr txBox="1"/>
          <p:nvPr/>
        </p:nvSpPr>
        <p:spPr>
          <a:xfrm>
            <a:off x="6549626" y="3429000"/>
            <a:ext cx="3870723" cy="939168"/>
          </a:xfrm>
          <a:prstGeom prst="rect">
            <a:avLst/>
          </a:prstGeom>
        </p:spPr>
        <p:txBody>
          <a:bodyPr wrap="square" lIns="0" tIns="0" rIns="0" bIns="0" rtlCol="0" anchor="t">
            <a:spAutoFit/>
          </a:bodyPr>
          <a:lstStyle/>
          <a:p>
            <a:pPr algn="l">
              <a:lnSpc>
                <a:spcPts val="3239"/>
              </a:lnSpc>
            </a:pPr>
            <a:r>
              <a:rPr lang="en-US" sz="1799" dirty="0">
                <a:solidFill>
                  <a:schemeClr val="accent1"/>
                </a:solidFill>
                <a:latin typeface="Arial" panose="020B0604020202020204" pitchFamily="34" charset="0"/>
                <a:ea typeface="Poppins 1"/>
                <a:cs typeface="Arial" panose="020B0604020202020204" pitchFamily="34" charset="0"/>
                <a:sym typeface="Poppins 1"/>
              </a:rPr>
              <a:t>Genese Sarratt</a:t>
            </a:r>
          </a:p>
          <a:p>
            <a:pPr algn="l">
              <a:lnSpc>
                <a:spcPts val="2160"/>
              </a:lnSpc>
            </a:pPr>
            <a:r>
              <a:rPr lang="en-US" sz="1200" dirty="0">
                <a:solidFill>
                  <a:srgbClr val="FFFFFF"/>
                </a:solidFill>
                <a:latin typeface="Arial" panose="020B0604020202020204" pitchFamily="34" charset="0"/>
                <a:ea typeface="Roboto"/>
                <a:cs typeface="Arial" panose="020B0604020202020204" pitchFamily="34" charset="0"/>
                <a:sym typeface="Roboto"/>
              </a:rPr>
              <a:t>Director of Community &amp; Employee Engagement</a:t>
            </a:r>
          </a:p>
          <a:p>
            <a:pPr algn="l">
              <a:lnSpc>
                <a:spcPts val="2160"/>
              </a:lnSpc>
            </a:pPr>
            <a:r>
              <a:rPr lang="en-US" sz="1200" dirty="0">
                <a:solidFill>
                  <a:srgbClr val="FFFFFF"/>
                </a:solidFill>
                <a:latin typeface="Arial" panose="020B0604020202020204" pitchFamily="34" charset="0"/>
                <a:ea typeface="Roboto"/>
                <a:cs typeface="Arial" panose="020B0604020202020204" pitchFamily="34" charset="0"/>
                <a:sym typeface="Roboto"/>
              </a:rPr>
              <a:t>gsarratt@mcpc.com</a:t>
            </a:r>
          </a:p>
        </p:txBody>
      </p:sp>
      <p:sp>
        <p:nvSpPr>
          <p:cNvPr id="12" name="TextBox 12"/>
          <p:cNvSpPr txBox="1"/>
          <p:nvPr/>
        </p:nvSpPr>
        <p:spPr>
          <a:xfrm>
            <a:off x="4267200" y="1684260"/>
            <a:ext cx="5780572" cy="679673"/>
          </a:xfrm>
          <a:prstGeom prst="rect">
            <a:avLst/>
          </a:prstGeom>
        </p:spPr>
        <p:txBody>
          <a:bodyPr lIns="0" tIns="0" rIns="0" bIns="0" rtlCol="0" anchor="t">
            <a:spAutoFit/>
          </a:bodyPr>
          <a:lstStyle/>
          <a:p>
            <a:pPr algn="l">
              <a:lnSpc>
                <a:spcPts val="5333"/>
              </a:lnSpc>
            </a:pPr>
            <a:r>
              <a:rPr lang="en-US" sz="5333" b="1">
                <a:solidFill>
                  <a:srgbClr val="FFFFFF"/>
                </a:solidFill>
                <a:latin typeface="Arial" panose="020B0604020202020204" pitchFamily="34" charset="0"/>
                <a:ea typeface="Poppins 1"/>
                <a:cs typeface="Arial" panose="020B0604020202020204" pitchFamily="34" charset="0"/>
                <a:sym typeface="Poppins 1"/>
              </a:rPr>
              <a:t>Questions?</a:t>
            </a:r>
          </a:p>
        </p:txBody>
      </p:sp>
      <p:sp>
        <p:nvSpPr>
          <p:cNvPr id="13" name="TextBox 13"/>
          <p:cNvSpPr txBox="1"/>
          <p:nvPr/>
        </p:nvSpPr>
        <p:spPr>
          <a:xfrm>
            <a:off x="4333875" y="5661694"/>
            <a:ext cx="2750344" cy="529556"/>
          </a:xfrm>
          <a:prstGeom prst="rect">
            <a:avLst/>
          </a:prstGeom>
        </p:spPr>
        <p:txBody>
          <a:bodyPr lIns="0" tIns="0" rIns="0" bIns="0" rtlCol="0" anchor="t">
            <a:spAutoFit/>
          </a:bodyPr>
          <a:lstStyle/>
          <a:p>
            <a:pPr algn="l">
              <a:lnSpc>
                <a:spcPts val="1440"/>
              </a:lnSpc>
            </a:pPr>
            <a:r>
              <a:rPr lang="en-US" sz="800">
                <a:solidFill>
                  <a:srgbClr val="57B6B2"/>
                </a:solidFill>
                <a:latin typeface="Arial" panose="020B0604020202020204" pitchFamily="34" charset="0"/>
                <a:ea typeface="Roboto Bold"/>
                <a:cs typeface="Arial" panose="020B0604020202020204" pitchFamily="34" charset="0"/>
                <a:sym typeface="Roboto Bold"/>
              </a:rPr>
              <a:t>MCPC, Inc.</a:t>
            </a:r>
          </a:p>
          <a:p>
            <a:pPr algn="l">
              <a:lnSpc>
                <a:spcPts val="1440"/>
              </a:lnSpc>
            </a:pPr>
            <a:r>
              <a:rPr lang="en-US" sz="800">
                <a:solidFill>
                  <a:srgbClr val="717E8B"/>
                </a:solidFill>
                <a:latin typeface="Arial" panose="020B0604020202020204" pitchFamily="34" charset="0"/>
                <a:ea typeface="Roboto"/>
                <a:cs typeface="Arial" panose="020B0604020202020204" pitchFamily="34" charset="0"/>
                <a:sym typeface="Roboto"/>
              </a:rPr>
              <a:t>888.777.7178   |   </a:t>
            </a:r>
            <a:r>
              <a:rPr lang="en-US" sz="800" err="1">
                <a:solidFill>
                  <a:srgbClr val="717E8B"/>
                </a:solidFill>
                <a:latin typeface="Arial" panose="020B0604020202020204" pitchFamily="34" charset="0"/>
                <a:ea typeface="Roboto"/>
                <a:cs typeface="Arial" panose="020B0604020202020204" pitchFamily="34" charset="0"/>
                <a:sym typeface="Roboto"/>
              </a:rPr>
              <a:t>www.MCPC.com</a:t>
            </a:r>
            <a:endParaRPr lang="en-US" sz="800">
              <a:solidFill>
                <a:srgbClr val="717E8B"/>
              </a:solidFill>
              <a:latin typeface="Arial" panose="020B0604020202020204" pitchFamily="34" charset="0"/>
              <a:ea typeface="Roboto"/>
              <a:cs typeface="Arial" panose="020B0604020202020204" pitchFamily="34" charset="0"/>
              <a:sym typeface="Roboto"/>
            </a:endParaRPr>
          </a:p>
          <a:p>
            <a:pPr algn="l">
              <a:lnSpc>
                <a:spcPts val="1440"/>
              </a:lnSpc>
            </a:pPr>
            <a:r>
              <a:rPr lang="en-US" sz="80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9F622A1-E435-A9D5-8160-A31E6F9B62D4}"/>
              </a:ext>
            </a:extLst>
          </p:cNvPr>
          <p:cNvSpPr/>
          <p:nvPr/>
        </p:nvSpPr>
        <p:spPr>
          <a:xfrm>
            <a:off x="-1" y="3889221"/>
            <a:ext cx="3788785" cy="2968779"/>
          </a:xfrm>
          <a:prstGeom prst="round1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ound Single Corner Rectangle 14">
            <a:extLst>
              <a:ext uri="{FF2B5EF4-FFF2-40B4-BE49-F238E27FC236}">
                <a16:creationId xmlns:a16="http://schemas.microsoft.com/office/drawing/2014/main" id="{88B59BDB-711A-2638-ADA8-7B01FF523BD6}"/>
              </a:ext>
            </a:extLst>
          </p:cNvPr>
          <p:cNvSpPr/>
          <p:nvPr/>
        </p:nvSpPr>
        <p:spPr>
          <a:xfrm flipV="1">
            <a:off x="0" y="-2"/>
            <a:ext cx="3788785" cy="388922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aphicFrame>
        <p:nvGraphicFramePr>
          <p:cNvPr id="2" name="Table 2"/>
          <p:cNvGraphicFramePr>
            <a:graphicFrameLocks noGrp="1"/>
          </p:cNvGraphicFramePr>
          <p:nvPr>
            <p:extLst>
              <p:ext uri="{D42A27DB-BD31-4B8C-83A1-F6EECF244321}">
                <p14:modId xmlns:p14="http://schemas.microsoft.com/office/powerpoint/2010/main" val="2948936284"/>
              </p:ext>
            </p:extLst>
          </p:nvPr>
        </p:nvGraphicFramePr>
        <p:xfrm>
          <a:off x="5181600" y="762000"/>
          <a:ext cx="6281253" cy="3990777"/>
        </p:xfrm>
        <a:graphic>
          <a:graphicData uri="http://schemas.openxmlformats.org/drawingml/2006/table">
            <a:tbl>
              <a:tblPr/>
              <a:tblGrid>
                <a:gridCol w="5963753">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tblGrid>
              <a:tr h="570111">
                <a:tc>
                  <a:txBody>
                    <a:bodyPr/>
                    <a:lstStyle/>
                    <a:p>
                      <a:pPr algn="l">
                        <a:lnSpc>
                          <a:spcPts val="2528"/>
                        </a:lnSpc>
                        <a:defRPr/>
                      </a:pPr>
                      <a:r>
                        <a:rPr lang="en-US" sz="1600" b="0" i="0">
                          <a:solidFill>
                            <a:srgbClr val="717E8B"/>
                          </a:solidFill>
                          <a:latin typeface="Arial" panose="020B0604020202020204" pitchFamily="34" charset="0"/>
                          <a:ea typeface="Roboto"/>
                          <a:cs typeface="Arial" panose="020B0604020202020204" pitchFamily="34" charset="0"/>
                          <a:sym typeface="Roboto"/>
                        </a:rPr>
                        <a:t>Meeting Goals</a:t>
                      </a: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0111">
                <a:tc>
                  <a:txBody>
                    <a:bodyPr/>
                    <a:lstStyle/>
                    <a:p>
                      <a:pPr marL="0" marR="0" lvl="0" indent="0" algn="l" defTabSz="914400" rtl="0" eaLnBrk="1" fontAlgn="auto" latinLnBrk="0" hangingPunct="1">
                        <a:lnSpc>
                          <a:spcPts val="2528"/>
                        </a:lnSpc>
                        <a:spcBef>
                          <a:spcPts val="0"/>
                        </a:spcBef>
                        <a:spcAft>
                          <a:spcPts val="0"/>
                        </a:spcAft>
                        <a:buClrTx/>
                        <a:buSzTx/>
                        <a:buFontTx/>
                        <a:buNone/>
                        <a:tabLst/>
                        <a:defRPr/>
                      </a:pPr>
                      <a:r>
                        <a:rPr lang="en-US" sz="1600" b="0" i="0" kern="1200">
                          <a:solidFill>
                            <a:srgbClr val="717E8B"/>
                          </a:solidFill>
                          <a:latin typeface="Arial" panose="020B0604020202020204" pitchFamily="34" charset="0"/>
                          <a:ea typeface="Roboto"/>
                          <a:cs typeface="Arial" panose="020B0604020202020204" pitchFamily="34" charset="0"/>
                          <a:sym typeface="Roboto"/>
                        </a:rPr>
                        <a:t>Presenters Overview</a:t>
                      </a:r>
                      <a:endParaRPr lang="en-US" sz="1600" b="0" i="0" kern="1200">
                        <a:solidFill>
                          <a:srgbClr val="717E8B"/>
                        </a:solidFill>
                        <a:latin typeface="Arial" panose="020B0604020202020204" pitchFamily="34" charset="0"/>
                        <a:ea typeface="Roboto"/>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2237813"/>
                  </a:ext>
                </a:extLst>
              </a:tr>
              <a:tr h="570111">
                <a:tc>
                  <a:txBody>
                    <a:bodyPr/>
                    <a:lstStyle/>
                    <a:p>
                      <a:pPr algn="l">
                        <a:lnSpc>
                          <a:spcPts val="2528"/>
                        </a:lnSpc>
                        <a:defRPr/>
                      </a:pPr>
                      <a:r>
                        <a:rPr lang="en-US" sz="1600" b="0" i="0">
                          <a:solidFill>
                            <a:srgbClr val="717E8B"/>
                          </a:solidFill>
                          <a:latin typeface="Arial" panose="020B0604020202020204" pitchFamily="34" charset="0"/>
                          <a:ea typeface="Roboto"/>
                          <a:cs typeface="Arial" panose="020B0604020202020204" pitchFamily="34" charset="0"/>
                          <a:sym typeface="Roboto"/>
                        </a:rPr>
                        <a:t>MCPC Company Overview</a:t>
                      </a: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70111">
                <a:tc>
                  <a:txBody>
                    <a:bodyPr/>
                    <a:lstStyle/>
                    <a:p>
                      <a:pPr algn="l">
                        <a:lnSpc>
                          <a:spcPts val="2528"/>
                        </a:lnSpc>
                        <a:defRPr/>
                      </a:pPr>
                      <a:r>
                        <a:rPr lang="en-US" sz="1600" b="0" i="0">
                          <a:solidFill>
                            <a:srgbClr val="717E8B"/>
                          </a:solidFill>
                          <a:latin typeface="Arial" panose="020B0604020202020204" pitchFamily="34" charset="0"/>
                          <a:ea typeface="Roboto"/>
                          <a:cs typeface="Arial" panose="020B0604020202020204" pitchFamily="34" charset="0"/>
                          <a:sym typeface="Roboto"/>
                        </a:rPr>
                        <a:t>Device Lifecycle Services</a:t>
                      </a:r>
                      <a:endParaRPr lang="en-US" sz="1100" b="0" i="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0111">
                <a:tc>
                  <a:txBody>
                    <a:bodyPr/>
                    <a:lstStyle/>
                    <a:p>
                      <a:pPr algn="l">
                        <a:lnSpc>
                          <a:spcPts val="2528"/>
                        </a:lnSpc>
                        <a:defRPr/>
                      </a:pPr>
                      <a:r>
                        <a:rPr lang="en-US" sz="1600" b="0" i="0" dirty="0">
                          <a:solidFill>
                            <a:srgbClr val="717E8B"/>
                          </a:solidFill>
                          <a:latin typeface="Arial" panose="020B0604020202020204" pitchFamily="34" charset="0"/>
                          <a:ea typeface="Roboto"/>
                          <a:cs typeface="Arial" panose="020B0604020202020204" pitchFamily="34" charset="0"/>
                          <a:sym typeface="Roboto"/>
                        </a:rPr>
                        <a:t>Technology Review</a:t>
                      </a:r>
                      <a:endParaRPr lang="en-US" sz="1100" b="0" i="0" dirty="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70111">
                <a:tc>
                  <a:txBody>
                    <a:bodyPr/>
                    <a:lstStyle/>
                    <a:p>
                      <a:pPr algn="l">
                        <a:lnSpc>
                          <a:spcPts val="2528"/>
                        </a:lnSpc>
                        <a:defRPr/>
                      </a:pPr>
                      <a:r>
                        <a:rPr lang="en-US" sz="1600" b="0" i="0" dirty="0">
                          <a:solidFill>
                            <a:srgbClr val="717E8B"/>
                          </a:solidFill>
                          <a:latin typeface="Arial" panose="020B0604020202020204" pitchFamily="34" charset="0"/>
                          <a:ea typeface="Roboto"/>
                          <a:cs typeface="Arial" panose="020B0604020202020204" pitchFamily="34" charset="0"/>
                          <a:sym typeface="Roboto"/>
                        </a:rPr>
                        <a:t>Recruiting Metrics</a:t>
                      </a:r>
                      <a:endParaRPr lang="en-US" sz="1100" b="0" i="0" dirty="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70111">
                <a:tc>
                  <a:txBody>
                    <a:bodyPr/>
                    <a:lstStyle/>
                    <a:p>
                      <a:pPr algn="l">
                        <a:lnSpc>
                          <a:spcPts val="2528"/>
                        </a:lnSpc>
                        <a:defRPr/>
                      </a:pPr>
                      <a:r>
                        <a:rPr lang="en-US" sz="1600" b="0" i="0" dirty="0">
                          <a:solidFill>
                            <a:srgbClr val="717E8B"/>
                          </a:solidFill>
                          <a:latin typeface="Arial" panose="020B0604020202020204" pitchFamily="34" charset="0"/>
                          <a:ea typeface="Roboto"/>
                          <a:cs typeface="Arial" panose="020B0604020202020204" pitchFamily="34" charset="0"/>
                          <a:sym typeface="Roboto"/>
                        </a:rPr>
                        <a:t>Contacts</a:t>
                      </a:r>
                      <a:endParaRPr lang="en-US" sz="1100" b="0" i="0" dirty="0">
                        <a:latin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a:lnSpc>
                          <a:spcPts val="2520"/>
                        </a:lnSpc>
                        <a:defRPr/>
                      </a:pPr>
                      <a:endParaRPr lang="en-US" sz="1100" b="0" i="0" dirty="0">
                        <a:latin typeface="Arial" panose="020B0604020202020204" pitchFamily="34" charset="0"/>
                        <a:cs typeface="Arial" panose="020B0604020202020204" pitchFamily="34"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666750" y="991447"/>
            <a:ext cx="3122034" cy="552074"/>
          </a:xfrm>
          <a:prstGeom prst="rect">
            <a:avLst/>
          </a:prstGeom>
        </p:spPr>
        <p:txBody>
          <a:bodyPr lIns="0" tIns="0" rIns="0" bIns="0" rtlCol="0" anchor="t">
            <a:spAutoFit/>
          </a:bodyPr>
          <a:lstStyle/>
          <a:p>
            <a:pPr marL="0" lvl="0" indent="0" algn="l">
              <a:lnSpc>
                <a:spcPts val="4320"/>
              </a:lnSpc>
            </a:pPr>
            <a:r>
              <a:rPr lang="en-US" sz="3600" b="1">
                <a:solidFill>
                  <a:srgbClr val="FFFFFF"/>
                </a:solidFill>
                <a:latin typeface="Arial" panose="020B0604020202020204" pitchFamily="34" charset="0"/>
                <a:ea typeface="Poppins 1"/>
                <a:cs typeface="Arial" panose="020B0604020202020204" pitchFamily="34" charset="0"/>
                <a:sym typeface="Poppins 1"/>
              </a:rPr>
              <a:t>Agenda</a:t>
            </a:r>
          </a:p>
        </p:txBody>
      </p:sp>
      <p:sp>
        <p:nvSpPr>
          <p:cNvPr id="9" name="TextBox 9"/>
          <p:cNvSpPr txBox="1"/>
          <p:nvPr/>
        </p:nvSpPr>
        <p:spPr>
          <a:xfrm>
            <a:off x="5181600" y="6400800"/>
            <a:ext cx="2743200" cy="102592"/>
          </a:xfrm>
          <a:prstGeom prst="rect">
            <a:avLst/>
          </a:prstGeom>
        </p:spPr>
        <p:txBody>
          <a:bodyPr wrap="square" lIns="0" tIns="0" rIns="0" bIns="0" rtlCol="0" anchor="t">
            <a:spAutoFit/>
          </a:bodyPr>
          <a:lstStyle/>
          <a:p>
            <a:pPr algn="l">
              <a:lnSpc>
                <a:spcPts val="800"/>
              </a:lnSpc>
            </a:pPr>
            <a:r>
              <a:rPr lang="en-US" sz="80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C75679-D6B2-1DED-F2AA-8D44EDDD0587}"/>
              </a:ext>
            </a:extLst>
          </p:cNvPr>
          <p:cNvSpPr>
            <a:spLocks noGrp="1"/>
          </p:cNvSpPr>
          <p:nvPr>
            <p:ph type="body" sz="quarter" idx="11"/>
          </p:nvPr>
        </p:nvSpPr>
        <p:spPr>
          <a:xfrm>
            <a:off x="609600" y="2397277"/>
            <a:ext cx="4495800" cy="2225524"/>
          </a:xfrm>
        </p:spPr>
        <p:txBody>
          <a:bodyPr/>
          <a:lstStyle/>
          <a:p>
            <a:pPr>
              <a:spcBef>
                <a:spcPts val="0"/>
              </a:spcBef>
            </a:pPr>
            <a:r>
              <a:rPr lang="en-US">
                <a:solidFill>
                  <a:schemeClr val="bg1">
                    <a:lumMod val="50000"/>
                  </a:schemeClr>
                </a:solidFill>
                <a:latin typeface="Arial"/>
                <a:cs typeface="Arial"/>
              </a:rPr>
              <a:t>MCPC is a global endpoint management company designed to help businesses and organizations improve user productivity, enhance security, mitigate risks, and maximize budgets.</a:t>
            </a:r>
          </a:p>
          <a:p>
            <a:pPr>
              <a:spcBef>
                <a:spcPts val="0"/>
              </a:spcBef>
            </a:pPr>
            <a:endParaRPr lang="en-US"/>
          </a:p>
          <a:p>
            <a:pPr>
              <a:spcBef>
                <a:spcPts val="0"/>
              </a:spcBef>
            </a:pPr>
            <a:r>
              <a:rPr lang="en-US"/>
              <a:t>From device lifecycle management to IT talent solutions, MCPC helps you simplify complexity, strengthen security, and empower your workforce — across every stage of technology’s journey.</a:t>
            </a:r>
          </a:p>
        </p:txBody>
      </p:sp>
      <p:sp>
        <p:nvSpPr>
          <p:cNvPr id="7" name="Text Placeholder 6">
            <a:extLst>
              <a:ext uri="{FF2B5EF4-FFF2-40B4-BE49-F238E27FC236}">
                <a16:creationId xmlns:a16="http://schemas.microsoft.com/office/drawing/2014/main" id="{42AECF5A-EF30-A681-E902-A58D1C4F5D28}"/>
              </a:ext>
            </a:extLst>
          </p:cNvPr>
          <p:cNvSpPr>
            <a:spLocks noGrp="1"/>
          </p:cNvSpPr>
          <p:nvPr>
            <p:ph type="body" sz="quarter" idx="15"/>
          </p:nvPr>
        </p:nvSpPr>
        <p:spPr/>
        <p:txBody>
          <a:bodyPr/>
          <a:lstStyle/>
          <a:p>
            <a:r>
              <a:rPr lang="en-US" b="1"/>
              <a:t>Meeting Goals</a:t>
            </a:r>
          </a:p>
        </p:txBody>
      </p:sp>
      <p:sp>
        <p:nvSpPr>
          <p:cNvPr id="8" name="Text Placeholder 7">
            <a:extLst>
              <a:ext uri="{FF2B5EF4-FFF2-40B4-BE49-F238E27FC236}">
                <a16:creationId xmlns:a16="http://schemas.microsoft.com/office/drawing/2014/main" id="{063FFAE2-4B03-91D7-BC35-FB0E708B3CA1}"/>
              </a:ext>
            </a:extLst>
          </p:cNvPr>
          <p:cNvSpPr>
            <a:spLocks noGrp="1"/>
          </p:cNvSpPr>
          <p:nvPr>
            <p:ph type="body" sz="quarter" idx="16"/>
          </p:nvPr>
        </p:nvSpPr>
        <p:spPr/>
        <p:txBody>
          <a:bodyPr/>
          <a:lstStyle/>
          <a:p>
            <a:r>
              <a:rPr lang="en-US"/>
              <a:t>Understand MCPC’s Services and their Purpose</a:t>
            </a:r>
          </a:p>
          <a:p>
            <a:r>
              <a:rPr lang="en-US"/>
              <a:t>Review of some of MCPC’s Technology</a:t>
            </a:r>
          </a:p>
          <a:p>
            <a:r>
              <a:rPr lang="en-US"/>
              <a:t>Review of MCPC’s Talent Metrics</a:t>
            </a:r>
          </a:p>
        </p:txBody>
      </p:sp>
      <p:pic>
        <p:nvPicPr>
          <p:cNvPr id="10" name="Picture 9">
            <a:extLst>
              <a:ext uri="{FF2B5EF4-FFF2-40B4-BE49-F238E27FC236}">
                <a16:creationId xmlns:a16="http://schemas.microsoft.com/office/drawing/2014/main" id="{1E0A6C01-AED0-7A72-168D-3246879837C1}"/>
              </a:ext>
            </a:extLst>
          </p:cNvPr>
          <p:cNvPicPr>
            <a:picLocks noChangeAspect="1"/>
          </p:cNvPicPr>
          <p:nvPr/>
        </p:nvPicPr>
        <p:blipFill>
          <a:blip r:embed="rId2"/>
          <a:stretch>
            <a:fillRect/>
          </a:stretch>
        </p:blipFill>
        <p:spPr>
          <a:xfrm>
            <a:off x="660970" y="1817266"/>
            <a:ext cx="2578832" cy="463336"/>
          </a:xfrm>
          <a:prstGeom prst="rect">
            <a:avLst/>
          </a:prstGeom>
        </p:spPr>
      </p:pic>
    </p:spTree>
    <p:extLst>
      <p:ext uri="{BB962C8B-B14F-4D97-AF65-F5344CB8AC3E}">
        <p14:creationId xmlns:p14="http://schemas.microsoft.com/office/powerpoint/2010/main" val="296477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7E4A-B611-6AAB-9D6D-A72A7BA9FB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0BE143B-990C-4ECD-44B7-FB06CA6CAF64}"/>
              </a:ext>
            </a:extLst>
          </p:cNvPr>
          <p:cNvSpPr txBox="1"/>
          <p:nvPr/>
        </p:nvSpPr>
        <p:spPr>
          <a:xfrm>
            <a:off x="6175682" y="1746250"/>
            <a:ext cx="5484198" cy="292965"/>
          </a:xfrm>
          <a:prstGeom prst="rect">
            <a:avLst/>
          </a:prstGeom>
        </p:spPr>
        <p:txBody>
          <a:bodyPr lIns="0" tIns="0" rIns="0" bIns="0" rtlCol="0" anchor="t">
            <a:spAutoFit/>
          </a:bodyPr>
          <a:lstStyle/>
          <a:p>
            <a:pPr algn="l">
              <a:lnSpc>
                <a:spcPts val="2520"/>
              </a:lnSpc>
            </a:pPr>
            <a:r>
              <a:rPr lang="en-US" sz="1800" b="1">
                <a:solidFill>
                  <a:schemeClr val="accent2"/>
                </a:solidFill>
                <a:latin typeface="Arial" panose="020B0604020202020204" pitchFamily="34" charset="0"/>
                <a:ea typeface="Poppins 1"/>
                <a:cs typeface="Arial" panose="020B0604020202020204" pitchFamily="34" charset="0"/>
                <a:sym typeface="Poppins 1"/>
              </a:rPr>
              <a:t>Lorenzo Toscano</a:t>
            </a:r>
          </a:p>
        </p:txBody>
      </p:sp>
      <p:sp>
        <p:nvSpPr>
          <p:cNvPr id="3" name="TextBox 3">
            <a:extLst>
              <a:ext uri="{FF2B5EF4-FFF2-40B4-BE49-F238E27FC236}">
                <a16:creationId xmlns:a16="http://schemas.microsoft.com/office/drawing/2014/main" id="{6DE58F61-1145-5F81-E9E7-1BF4514F3417}"/>
              </a:ext>
            </a:extLst>
          </p:cNvPr>
          <p:cNvSpPr txBox="1"/>
          <p:nvPr/>
        </p:nvSpPr>
        <p:spPr>
          <a:xfrm>
            <a:off x="6175682" y="2131118"/>
            <a:ext cx="5484198" cy="258276"/>
          </a:xfrm>
          <a:prstGeom prst="rect">
            <a:avLst/>
          </a:prstGeom>
        </p:spPr>
        <p:txBody>
          <a:bodyPr lIns="0" tIns="0" rIns="0" bIns="0" rtlCol="0" anchor="t">
            <a:spAutoFit/>
          </a:bodyPr>
          <a:lstStyle/>
          <a:p>
            <a:pPr algn="l">
              <a:lnSpc>
                <a:spcPts val="2240"/>
              </a:lnSpc>
            </a:pPr>
            <a:r>
              <a:rPr lang="en-US" sz="1600" dirty="0">
                <a:solidFill>
                  <a:srgbClr val="717E8B"/>
                </a:solidFill>
                <a:latin typeface="Arial" panose="020B0604020202020204" pitchFamily="34" charset="0"/>
                <a:ea typeface="Roboto"/>
                <a:cs typeface="Arial" panose="020B0604020202020204" pitchFamily="34" charset="0"/>
                <a:sym typeface="Roboto"/>
              </a:rPr>
              <a:t>Information Security Officer</a:t>
            </a:r>
          </a:p>
        </p:txBody>
      </p:sp>
      <p:sp>
        <p:nvSpPr>
          <p:cNvPr id="4" name="TextBox 4">
            <a:extLst>
              <a:ext uri="{FF2B5EF4-FFF2-40B4-BE49-F238E27FC236}">
                <a16:creationId xmlns:a16="http://schemas.microsoft.com/office/drawing/2014/main" id="{4200753B-1B89-BD6E-4520-D390471DF659}"/>
              </a:ext>
            </a:extLst>
          </p:cNvPr>
          <p:cNvSpPr txBox="1"/>
          <p:nvPr/>
        </p:nvSpPr>
        <p:spPr>
          <a:xfrm>
            <a:off x="676275" y="972397"/>
            <a:ext cx="3686175" cy="487313"/>
          </a:xfrm>
          <a:prstGeom prst="rect">
            <a:avLst/>
          </a:prstGeom>
        </p:spPr>
        <p:txBody>
          <a:bodyPr lIns="0" tIns="0" rIns="0" bIns="0" rtlCol="0" anchor="t">
            <a:spAutoFit/>
          </a:bodyPr>
          <a:lstStyle/>
          <a:p>
            <a:pPr>
              <a:lnSpc>
                <a:spcPts val="3840"/>
              </a:lnSpc>
            </a:pPr>
            <a:r>
              <a:rPr lang="en-US" sz="3200" b="1">
                <a:latin typeface="Arial" panose="020B0604020202020204" pitchFamily="34" charset="0"/>
                <a:ea typeface="Poppins 1"/>
                <a:cs typeface="Arial" panose="020B0604020202020204" pitchFamily="34" charset="0"/>
                <a:sym typeface="Poppins 1"/>
              </a:rPr>
              <a:t>Presenters</a:t>
            </a:r>
          </a:p>
        </p:txBody>
      </p:sp>
      <p:sp>
        <p:nvSpPr>
          <p:cNvPr id="7" name="Freeform 7">
            <a:extLst>
              <a:ext uri="{FF2B5EF4-FFF2-40B4-BE49-F238E27FC236}">
                <a16:creationId xmlns:a16="http://schemas.microsoft.com/office/drawing/2014/main" id="{7F09D4F4-051C-EAFC-E9F2-4B8C2C30C41B}"/>
              </a:ext>
            </a:extLst>
          </p:cNvPr>
          <p:cNvSpPr/>
          <p:nvPr/>
        </p:nvSpPr>
        <p:spPr>
          <a:xfrm>
            <a:off x="-1902058" y="2595843"/>
            <a:ext cx="7152714" cy="3576357"/>
          </a:xfrm>
          <a:custGeom>
            <a:avLst/>
            <a:gdLst/>
            <a:ahLst/>
            <a:cxnLst/>
            <a:rect l="l" t="t" r="r" b="b"/>
            <a:pathLst>
              <a:path w="812800" h="40640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latin typeface="Arial" panose="020B0604020202020204" pitchFamily="34" charset="0"/>
            </a:endParaRPr>
          </a:p>
        </p:txBody>
      </p:sp>
      <p:sp>
        <p:nvSpPr>
          <p:cNvPr id="23" name="TextBox 15">
            <a:extLst>
              <a:ext uri="{FF2B5EF4-FFF2-40B4-BE49-F238E27FC236}">
                <a16:creationId xmlns:a16="http://schemas.microsoft.com/office/drawing/2014/main" id="{385948CE-8D0C-414E-FD8B-7B16523905A0}"/>
              </a:ext>
            </a:extLst>
          </p:cNvPr>
          <p:cNvSpPr txBox="1"/>
          <p:nvPr/>
        </p:nvSpPr>
        <p:spPr>
          <a:xfrm>
            <a:off x="676275" y="647700"/>
            <a:ext cx="2676525" cy="248594"/>
          </a:xfrm>
          <a:prstGeom prst="rect">
            <a:avLst/>
          </a:prstGeom>
        </p:spPr>
        <p:txBody>
          <a:bodyPr wrap="square" lIns="0" tIns="0" rIns="0" bIns="0" rtlCol="0" anchor="t">
            <a:spAutoFit/>
          </a:bodyPr>
          <a:lstStyle/>
          <a:p>
            <a:pPr algn="l">
              <a:lnSpc>
                <a:spcPts val="2079"/>
              </a:lnSpc>
            </a:pPr>
            <a:r>
              <a:rPr lang="en-US" sz="1599">
                <a:solidFill>
                  <a:srgbClr val="717E8B"/>
                </a:solidFill>
                <a:latin typeface="Arial" panose="020B0604020202020204" pitchFamily="34" charset="0"/>
                <a:ea typeface="Poppins 1"/>
                <a:cs typeface="Arial" panose="020B0604020202020204" pitchFamily="34" charset="0"/>
                <a:sym typeface="Poppins 1"/>
              </a:rPr>
              <a:t>Introductions</a:t>
            </a:r>
          </a:p>
        </p:txBody>
      </p:sp>
      <p:sp>
        <p:nvSpPr>
          <p:cNvPr id="5" name="TextBox 2">
            <a:extLst>
              <a:ext uri="{FF2B5EF4-FFF2-40B4-BE49-F238E27FC236}">
                <a16:creationId xmlns:a16="http://schemas.microsoft.com/office/drawing/2014/main" id="{04011A44-61B0-87B4-12A1-B947440D2444}"/>
              </a:ext>
            </a:extLst>
          </p:cNvPr>
          <p:cNvSpPr txBox="1"/>
          <p:nvPr/>
        </p:nvSpPr>
        <p:spPr>
          <a:xfrm>
            <a:off x="6175682" y="3551551"/>
            <a:ext cx="5484198" cy="292965"/>
          </a:xfrm>
          <a:prstGeom prst="rect">
            <a:avLst/>
          </a:prstGeom>
        </p:spPr>
        <p:txBody>
          <a:bodyPr lIns="0" tIns="0" rIns="0" bIns="0" rtlCol="0" anchor="t">
            <a:spAutoFit/>
          </a:bodyPr>
          <a:lstStyle/>
          <a:p>
            <a:pPr>
              <a:lnSpc>
                <a:spcPts val="2520"/>
              </a:lnSpc>
            </a:pPr>
            <a:r>
              <a:rPr lang="en-US" sz="1800" b="1">
                <a:solidFill>
                  <a:schemeClr val="accent2"/>
                </a:solidFill>
                <a:latin typeface="Arial"/>
                <a:ea typeface="Poppins 1"/>
                <a:cs typeface="Arial"/>
                <a:sym typeface="Poppins 1"/>
              </a:rPr>
              <a:t>Genese Sarratt</a:t>
            </a:r>
            <a:r>
              <a:rPr lang="en-US" b="1">
                <a:solidFill>
                  <a:schemeClr val="accent2"/>
                </a:solidFill>
                <a:latin typeface="Arial"/>
                <a:ea typeface="Poppins 1"/>
                <a:cs typeface="Arial"/>
                <a:sym typeface="Poppins 1"/>
              </a:rPr>
              <a:t>, CPC</a:t>
            </a:r>
            <a:endParaRPr lang="en-US" sz="1800" b="1">
              <a:solidFill>
                <a:schemeClr val="accent2"/>
              </a:solidFill>
              <a:latin typeface="Arial" panose="020B0604020202020204" pitchFamily="34" charset="0"/>
              <a:ea typeface="Poppins 1"/>
              <a:cs typeface="Arial" panose="020B0604020202020204" pitchFamily="34" charset="0"/>
              <a:sym typeface="Poppins 1"/>
            </a:endParaRPr>
          </a:p>
        </p:txBody>
      </p:sp>
      <p:sp>
        <p:nvSpPr>
          <p:cNvPr id="6" name="TextBox 3">
            <a:extLst>
              <a:ext uri="{FF2B5EF4-FFF2-40B4-BE49-F238E27FC236}">
                <a16:creationId xmlns:a16="http://schemas.microsoft.com/office/drawing/2014/main" id="{B4C01E8D-E48C-72A5-4006-E2C3E73CCFA2}"/>
              </a:ext>
            </a:extLst>
          </p:cNvPr>
          <p:cNvSpPr txBox="1"/>
          <p:nvPr/>
        </p:nvSpPr>
        <p:spPr>
          <a:xfrm>
            <a:off x="6175682" y="3936419"/>
            <a:ext cx="5484198" cy="258276"/>
          </a:xfrm>
          <a:prstGeom prst="rect">
            <a:avLst/>
          </a:prstGeom>
        </p:spPr>
        <p:txBody>
          <a:bodyPr lIns="0" tIns="0" rIns="0" bIns="0" rtlCol="0" anchor="t">
            <a:spAutoFit/>
          </a:bodyPr>
          <a:lstStyle/>
          <a:p>
            <a:pPr>
              <a:lnSpc>
                <a:spcPts val="2240"/>
              </a:lnSpc>
            </a:pPr>
            <a:r>
              <a:rPr lang="en-US" sz="1600">
                <a:solidFill>
                  <a:srgbClr val="717E8B"/>
                </a:solidFill>
                <a:latin typeface="Arial"/>
                <a:ea typeface="Roboto"/>
                <a:cs typeface="Arial"/>
              </a:rPr>
              <a:t>Director of Community &amp; Employee Engagement</a:t>
            </a:r>
            <a:endParaRPr lang="en-US" sz="1600" dirty="0">
              <a:solidFill>
                <a:srgbClr val="717E8B"/>
              </a:solidFill>
              <a:latin typeface="Arial" panose="020B0604020202020204" pitchFamily="34" charset="0"/>
              <a:ea typeface="Roboto"/>
              <a:cs typeface="Arial" panose="020B0604020202020204" pitchFamily="34" charset="0"/>
            </a:endParaRPr>
          </a:p>
        </p:txBody>
      </p:sp>
      <p:graphicFrame>
        <p:nvGraphicFramePr>
          <p:cNvPr id="22" name="Table 21">
            <a:extLst>
              <a:ext uri="{FF2B5EF4-FFF2-40B4-BE49-F238E27FC236}">
                <a16:creationId xmlns:a16="http://schemas.microsoft.com/office/drawing/2014/main" id="{BD28EFFB-CC5F-62C7-ED46-0CA882D886E8}"/>
              </a:ext>
            </a:extLst>
          </p:cNvPr>
          <p:cNvGraphicFramePr>
            <a:graphicFrameLocks noGrp="1"/>
          </p:cNvGraphicFramePr>
          <p:nvPr>
            <p:extLst>
              <p:ext uri="{D42A27DB-BD31-4B8C-83A1-F6EECF244321}">
                <p14:modId xmlns:p14="http://schemas.microsoft.com/office/powerpoint/2010/main" val="1931370945"/>
              </p:ext>
            </p:extLst>
          </p:nvPr>
        </p:nvGraphicFramePr>
        <p:xfrm>
          <a:off x="6096000" y="2450122"/>
          <a:ext cx="5300134" cy="972528"/>
        </p:xfrm>
        <a:graphic>
          <a:graphicData uri="http://schemas.openxmlformats.org/drawingml/2006/table">
            <a:tbl>
              <a:tblPr firstRow="1" bandRow="1">
                <a:tableStyleId>{2D5ABB26-0587-4C30-8999-92F81FD0307C}</a:tableStyleId>
              </a:tblPr>
              <a:tblGrid>
                <a:gridCol w="2633133">
                  <a:extLst>
                    <a:ext uri="{9D8B030D-6E8A-4147-A177-3AD203B41FA5}">
                      <a16:colId xmlns:a16="http://schemas.microsoft.com/office/drawing/2014/main" val="3204748378"/>
                    </a:ext>
                  </a:extLst>
                </a:gridCol>
                <a:gridCol w="2667001">
                  <a:extLst>
                    <a:ext uri="{9D8B030D-6E8A-4147-A177-3AD203B41FA5}">
                      <a16:colId xmlns:a16="http://schemas.microsoft.com/office/drawing/2014/main" val="1406114493"/>
                    </a:ext>
                  </a:extLst>
                </a:gridCol>
              </a:tblGrid>
              <a:tr h="3241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rgbClr val="717E8B"/>
                          </a:solidFill>
                          <a:latin typeface="Arial" panose="020B0604020202020204" pitchFamily="34" charset="0"/>
                          <a:ea typeface="Roboto"/>
                          <a:cs typeface="Arial" panose="020B0604020202020204" pitchFamily="34" charset="0"/>
                          <a:sym typeface="Roboto"/>
                        </a:rPr>
                        <a:t>8 years of IT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rgbClr val="717E8B"/>
                          </a:solidFill>
                          <a:latin typeface="Arial" panose="020B0604020202020204" pitchFamily="34" charset="0"/>
                          <a:ea typeface="Roboto"/>
                          <a:cs typeface="Arial" panose="020B0604020202020204" pitchFamily="34" charset="0"/>
                        </a:rPr>
                        <a:t>M.L.S. Cybersecurity</a:t>
                      </a:r>
                    </a:p>
                  </a:txBody>
                  <a:tcPr/>
                </a:tc>
                <a:extLst>
                  <a:ext uri="{0D108BD9-81ED-4DB2-BD59-A6C34878D82A}">
                    <a16:rowId xmlns:a16="http://schemas.microsoft.com/office/drawing/2014/main" val="699481574"/>
                  </a:ext>
                </a:extLst>
              </a:tr>
              <a:tr h="3241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rgbClr val="717E8B"/>
                          </a:solidFill>
                          <a:latin typeface="Arial" panose="020B0604020202020204" pitchFamily="34" charset="0"/>
                          <a:ea typeface="Roboto"/>
                          <a:cs typeface="Arial" panose="020B0604020202020204" pitchFamily="34" charset="0"/>
                          <a:sym typeface="Roboto"/>
                        </a:rPr>
                        <a:t>5 years at MCPC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a:solidFill>
                            <a:srgbClr val="717E8B"/>
                          </a:solidFill>
                          <a:latin typeface="Arial" panose="020B0604020202020204" pitchFamily="34" charset="0"/>
                          <a:ea typeface="Roboto"/>
                          <a:cs typeface="Arial" panose="020B0604020202020204" pitchFamily="34" charset="0"/>
                        </a:rPr>
                        <a:t>B.S. Computer Science</a:t>
                      </a:r>
                    </a:p>
                  </a:txBody>
                  <a:tcPr/>
                </a:tc>
                <a:extLst>
                  <a:ext uri="{0D108BD9-81ED-4DB2-BD59-A6C34878D82A}">
                    <a16:rowId xmlns:a16="http://schemas.microsoft.com/office/drawing/2014/main" val="2770587518"/>
                  </a:ext>
                </a:extLst>
              </a:tr>
              <a:tr h="3241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rgbClr val="717E8B"/>
                          </a:solidFill>
                          <a:latin typeface="Arial" panose="020B0604020202020204" pitchFamily="34" charset="0"/>
                          <a:ea typeface="Roboto"/>
                          <a:cs typeface="Arial" panose="020B0604020202020204" pitchFamily="34" charset="0"/>
                          <a:sym typeface="Roboto"/>
                        </a:rPr>
                        <a:t>KSU and CSU Alumni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rgbClr val="717E8B"/>
                          </a:solidFill>
                          <a:latin typeface="Arial" panose="020B0604020202020204" pitchFamily="34" charset="0"/>
                          <a:ea typeface="Roboto"/>
                          <a:cs typeface="Arial" panose="020B0604020202020204" pitchFamily="34" charset="0"/>
                        </a:rPr>
                        <a:t>Industry Certifications</a:t>
                      </a:r>
                    </a:p>
                  </a:txBody>
                  <a:tcPr/>
                </a:tc>
                <a:extLst>
                  <a:ext uri="{0D108BD9-81ED-4DB2-BD59-A6C34878D82A}">
                    <a16:rowId xmlns:a16="http://schemas.microsoft.com/office/drawing/2014/main" val="3323997330"/>
                  </a:ext>
                </a:extLst>
              </a:tr>
            </a:tbl>
          </a:graphicData>
        </a:graphic>
      </p:graphicFrame>
      <p:graphicFrame>
        <p:nvGraphicFramePr>
          <p:cNvPr id="24" name="Table 23">
            <a:extLst>
              <a:ext uri="{FF2B5EF4-FFF2-40B4-BE49-F238E27FC236}">
                <a16:creationId xmlns:a16="http://schemas.microsoft.com/office/drawing/2014/main" id="{B4B29A70-E70C-CBEF-7122-87915734C231}"/>
              </a:ext>
            </a:extLst>
          </p:cNvPr>
          <p:cNvGraphicFramePr>
            <a:graphicFrameLocks noGrp="1"/>
          </p:cNvGraphicFramePr>
          <p:nvPr>
            <p:extLst>
              <p:ext uri="{D42A27DB-BD31-4B8C-83A1-F6EECF244321}">
                <p14:modId xmlns:p14="http://schemas.microsoft.com/office/powerpoint/2010/main" val="2430145436"/>
              </p:ext>
            </p:extLst>
          </p:nvPr>
        </p:nvGraphicFramePr>
        <p:xfrm>
          <a:off x="6095999" y="4262055"/>
          <a:ext cx="5696756" cy="972525"/>
        </p:xfrm>
        <a:graphic>
          <a:graphicData uri="http://schemas.openxmlformats.org/drawingml/2006/table">
            <a:tbl>
              <a:tblPr firstRow="1" bandRow="1">
                <a:tableStyleId>{2D5ABB26-0587-4C30-8999-92F81FD0307C}</a:tableStyleId>
              </a:tblPr>
              <a:tblGrid>
                <a:gridCol w="2638318">
                  <a:extLst>
                    <a:ext uri="{9D8B030D-6E8A-4147-A177-3AD203B41FA5}">
                      <a16:colId xmlns:a16="http://schemas.microsoft.com/office/drawing/2014/main" val="3204748378"/>
                    </a:ext>
                  </a:extLst>
                </a:gridCol>
                <a:gridCol w="3058438">
                  <a:extLst>
                    <a:ext uri="{9D8B030D-6E8A-4147-A177-3AD203B41FA5}">
                      <a16:colId xmlns:a16="http://schemas.microsoft.com/office/drawing/2014/main" val="1406114493"/>
                    </a:ext>
                  </a:extLst>
                </a:gridCol>
              </a:tblGrid>
              <a:tr h="32417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a:solidFill>
                            <a:srgbClr val="717E8B"/>
                          </a:solidFill>
                          <a:latin typeface="Arial"/>
                          <a:ea typeface="Roboto"/>
                          <a:cs typeface="Arial"/>
                        </a:rPr>
                        <a:t>7 years of IT experience</a:t>
                      </a:r>
                      <a:endParaRPr lang="en-US" sz="1400" kern="1200" dirty="0">
                        <a:solidFill>
                          <a:srgbClr val="717E8B"/>
                        </a:solidFill>
                        <a:latin typeface="Arial"/>
                        <a:ea typeface="Roboto"/>
                        <a:cs typeface="Arial"/>
                        <a:sym typeface="Roboto"/>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a:solidFill>
                            <a:srgbClr val="717E8B"/>
                          </a:solidFill>
                          <a:latin typeface="Arial"/>
                          <a:ea typeface="Roboto"/>
                          <a:cs typeface="Arial"/>
                        </a:rPr>
                        <a:t>7 years of Technical Recruiting</a:t>
                      </a:r>
                      <a:endParaRPr lang="en-US" sz="1400" kern="1200">
                        <a:solidFill>
                          <a:srgbClr val="717E8B"/>
                        </a:solidFill>
                        <a:latin typeface="Arial"/>
                        <a:ea typeface="Roboto"/>
                        <a:cs typeface="Arial"/>
                        <a:sym typeface="Roboto"/>
                      </a:endParaRPr>
                    </a:p>
                  </a:txBody>
                  <a:tcPr/>
                </a:tc>
                <a:extLst>
                  <a:ext uri="{0D108BD9-81ED-4DB2-BD59-A6C34878D82A}">
                    <a16:rowId xmlns:a16="http://schemas.microsoft.com/office/drawing/2014/main" val="699481574"/>
                  </a:ext>
                </a:extLst>
              </a:tr>
              <a:tr h="32417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a:solidFill>
                            <a:srgbClr val="717E8B"/>
                          </a:solidFill>
                          <a:latin typeface="Arial"/>
                          <a:ea typeface="Roboto"/>
                          <a:cs typeface="Arial"/>
                        </a:rPr>
                        <a:t>19 years at MCPC</a:t>
                      </a:r>
                      <a:endParaRPr lang="en-US" sz="1400" kern="1200">
                        <a:solidFill>
                          <a:srgbClr val="717E8B"/>
                        </a:solidFill>
                        <a:latin typeface="Arial" panose="020B0604020202020204" pitchFamily="34" charset="0"/>
                        <a:ea typeface="Roboto"/>
                        <a:cs typeface="Arial" panose="020B0604020202020204" pitchFamily="34" charset="0"/>
                        <a:sym typeface="Roboto"/>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a:solidFill>
                            <a:srgbClr val="717E8B"/>
                          </a:solidFill>
                          <a:latin typeface="Arial"/>
                          <a:ea typeface="Roboto"/>
                          <a:cs typeface="Arial"/>
                        </a:rPr>
                        <a:t>B.A. Business, Marketing Minor</a:t>
                      </a:r>
                      <a:endParaRPr lang="en-US" sz="1400" kern="1200">
                        <a:solidFill>
                          <a:srgbClr val="717E8B"/>
                        </a:solidFill>
                        <a:latin typeface="Arial" panose="020B0604020202020204" pitchFamily="34" charset="0"/>
                        <a:ea typeface="Roboto"/>
                        <a:cs typeface="Arial" panose="020B0604020202020204" pitchFamily="34" charset="0"/>
                        <a:sym typeface="Roboto"/>
                      </a:endParaRPr>
                    </a:p>
                  </a:txBody>
                  <a:tcPr/>
                </a:tc>
                <a:extLst>
                  <a:ext uri="{0D108BD9-81ED-4DB2-BD59-A6C34878D82A}">
                    <a16:rowId xmlns:a16="http://schemas.microsoft.com/office/drawing/2014/main" val="2770587518"/>
                  </a:ext>
                </a:extLst>
              </a:tr>
              <a:tr h="32417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a:solidFill>
                            <a:srgbClr val="717E8B"/>
                          </a:solidFill>
                          <a:latin typeface="Arial"/>
                          <a:ea typeface="Roboto"/>
                          <a:cs typeface="Arial"/>
                        </a:rPr>
                        <a:t>University of Toledo Alumni</a:t>
                      </a:r>
                      <a:endParaRPr lang="en-US" sz="1400" kern="1200">
                        <a:solidFill>
                          <a:srgbClr val="717E8B"/>
                        </a:solidFill>
                        <a:latin typeface="Arial" panose="020B0604020202020204" pitchFamily="34" charset="0"/>
                        <a:ea typeface="Roboto"/>
                        <a:cs typeface="Arial" panose="020B0604020202020204" pitchFamily="34" charset="0"/>
                        <a:sym typeface="Roboto"/>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kern="1200" dirty="0">
                          <a:solidFill>
                            <a:srgbClr val="717E8B"/>
                          </a:solidFill>
                          <a:latin typeface="Arial"/>
                          <a:ea typeface="Roboto"/>
                          <a:cs typeface="Arial"/>
                        </a:rPr>
                        <a:t>Industry </a:t>
                      </a:r>
                      <a:r>
                        <a:rPr lang="en-US" sz="1400" kern="1200">
                          <a:solidFill>
                            <a:srgbClr val="717E8B"/>
                          </a:solidFill>
                          <a:latin typeface="Arial"/>
                          <a:ea typeface="Roboto"/>
                          <a:cs typeface="Arial"/>
                        </a:rPr>
                        <a:t>Certifications</a:t>
                      </a:r>
                      <a:endParaRPr lang="en-US" sz="1400" kern="1200" dirty="0" err="1">
                        <a:solidFill>
                          <a:srgbClr val="717E8B"/>
                        </a:solidFill>
                        <a:latin typeface="Arial" panose="020B0604020202020204" pitchFamily="34" charset="0"/>
                        <a:ea typeface="Roboto"/>
                        <a:cs typeface="Arial" panose="020B0604020202020204" pitchFamily="34" charset="0"/>
                        <a:sym typeface="Roboto"/>
                      </a:endParaRPr>
                    </a:p>
                  </a:txBody>
                  <a:tcPr/>
                </a:tc>
                <a:extLst>
                  <a:ext uri="{0D108BD9-81ED-4DB2-BD59-A6C34878D82A}">
                    <a16:rowId xmlns:a16="http://schemas.microsoft.com/office/drawing/2014/main" val="3323997330"/>
                  </a:ext>
                </a:extLst>
              </a:tr>
            </a:tbl>
          </a:graphicData>
        </a:graphic>
      </p:graphicFrame>
    </p:spTree>
    <p:extLst>
      <p:ext uri="{BB962C8B-B14F-4D97-AF65-F5344CB8AC3E}">
        <p14:creationId xmlns:p14="http://schemas.microsoft.com/office/powerpoint/2010/main" val="3367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id="{CDB8550F-86A4-0ED9-573D-03E6115D7091}"/>
              </a:ext>
            </a:extLst>
          </p:cNvPr>
          <p:cNvSpPr/>
          <p:nvPr/>
        </p:nvSpPr>
        <p:spPr>
          <a:xfrm>
            <a:off x="8922348" y="662967"/>
            <a:ext cx="2610189" cy="1718915"/>
          </a:xfrm>
          <a:prstGeom prst="roundRect">
            <a:avLst>
              <a:gd name="adj" fmla="val 52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Arial" panose="020B0604020202020204" pitchFamily="34" charset="0"/>
            </a:endParaRPr>
          </a:p>
        </p:txBody>
      </p:sp>
      <p:sp>
        <p:nvSpPr>
          <p:cNvPr id="49" name="Rounded Rectangle 48">
            <a:extLst>
              <a:ext uri="{FF2B5EF4-FFF2-40B4-BE49-F238E27FC236}">
                <a16:creationId xmlns:a16="http://schemas.microsoft.com/office/drawing/2014/main" id="{15B4D758-C79C-9E87-5353-DE4157690B41}"/>
              </a:ext>
            </a:extLst>
          </p:cNvPr>
          <p:cNvSpPr/>
          <p:nvPr/>
        </p:nvSpPr>
        <p:spPr>
          <a:xfrm>
            <a:off x="6160294" y="662967"/>
            <a:ext cx="2610189" cy="2690813"/>
          </a:xfrm>
          <a:prstGeom prst="roundRect">
            <a:avLst>
              <a:gd name="adj" fmla="val 526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Arial" panose="020B0604020202020204" pitchFamily="34" charset="0"/>
            </a:endParaRPr>
          </a:p>
        </p:txBody>
      </p:sp>
      <p:sp>
        <p:nvSpPr>
          <p:cNvPr id="48" name="Rounded Rectangle 47">
            <a:extLst>
              <a:ext uri="{FF2B5EF4-FFF2-40B4-BE49-F238E27FC236}">
                <a16:creationId xmlns:a16="http://schemas.microsoft.com/office/drawing/2014/main" id="{35B1AC3F-33B6-99E5-9F86-9C93787FAE0C}"/>
              </a:ext>
            </a:extLst>
          </p:cNvPr>
          <p:cNvSpPr/>
          <p:nvPr/>
        </p:nvSpPr>
        <p:spPr>
          <a:xfrm>
            <a:off x="3417094" y="662967"/>
            <a:ext cx="2610189" cy="2690813"/>
          </a:xfrm>
          <a:prstGeom prst="roundRect">
            <a:avLst>
              <a:gd name="adj" fmla="val 52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Rounded Rectangle 45">
            <a:extLst>
              <a:ext uri="{FF2B5EF4-FFF2-40B4-BE49-F238E27FC236}">
                <a16:creationId xmlns:a16="http://schemas.microsoft.com/office/drawing/2014/main" id="{4E157734-D1DF-2A67-2C36-465A3E83A336}"/>
              </a:ext>
            </a:extLst>
          </p:cNvPr>
          <p:cNvSpPr/>
          <p:nvPr/>
        </p:nvSpPr>
        <p:spPr>
          <a:xfrm>
            <a:off x="6164414" y="3500435"/>
            <a:ext cx="2610189" cy="2690813"/>
          </a:xfrm>
          <a:prstGeom prst="roundRect">
            <a:avLst>
              <a:gd name="adj" fmla="val 5264"/>
            </a:avLst>
          </a:prstGeom>
          <a:solidFill>
            <a:srgbClr val="3EB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ounded Rectangle 46">
            <a:extLst>
              <a:ext uri="{FF2B5EF4-FFF2-40B4-BE49-F238E27FC236}">
                <a16:creationId xmlns:a16="http://schemas.microsoft.com/office/drawing/2014/main" id="{20F779A5-28E7-8CC4-8794-61C78AAC57F6}"/>
              </a:ext>
            </a:extLst>
          </p:cNvPr>
          <p:cNvSpPr/>
          <p:nvPr/>
        </p:nvSpPr>
        <p:spPr>
          <a:xfrm>
            <a:off x="3417094" y="3500435"/>
            <a:ext cx="2610189" cy="2690813"/>
          </a:xfrm>
          <a:prstGeom prst="roundRect">
            <a:avLst>
              <a:gd name="adj" fmla="val 52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45" name="Group 44">
            <a:extLst>
              <a:ext uri="{FF2B5EF4-FFF2-40B4-BE49-F238E27FC236}">
                <a16:creationId xmlns:a16="http://schemas.microsoft.com/office/drawing/2014/main" id="{BEF73409-E798-0901-3443-E8BE708CCD04}"/>
              </a:ext>
            </a:extLst>
          </p:cNvPr>
          <p:cNvGrpSpPr/>
          <p:nvPr/>
        </p:nvGrpSpPr>
        <p:grpSpPr>
          <a:xfrm>
            <a:off x="8940164" y="2569843"/>
            <a:ext cx="2594611" cy="3621407"/>
            <a:chOff x="8940164" y="2569843"/>
            <a:chExt cx="2594611" cy="3621407"/>
          </a:xfrm>
        </p:grpSpPr>
        <p:sp>
          <p:nvSpPr>
            <p:cNvPr id="8" name="Freeform 8"/>
            <p:cNvSpPr/>
            <p:nvPr/>
          </p:nvSpPr>
          <p:spPr>
            <a:xfrm>
              <a:off x="8940164" y="2569843"/>
              <a:ext cx="2594611" cy="3621407"/>
            </a:xfrm>
            <a:prstGeom prst="roundRect">
              <a:avLst>
                <a:gd name="adj" fmla="val 5265"/>
              </a:avLst>
            </a:prstGeom>
            <a:blipFill>
              <a:blip r:embed="rId3" cstate="screen">
                <a:extLst>
                  <a:ext uri="{28A0092B-C50C-407E-A947-70E740481C1C}">
                    <a14:useLocalDpi xmlns:a14="http://schemas.microsoft.com/office/drawing/2010/main"/>
                  </a:ext>
                </a:extLst>
              </a:blip>
              <a:stretch>
                <a:fillRect/>
              </a:stretch>
            </a:blipFill>
          </p:spPr>
          <p:txBody>
            <a:bodyPr/>
            <a:lstStyle/>
            <a:p>
              <a:endParaRPr lang="en-US">
                <a:latin typeface="Arial" panose="020B0604020202020204" pitchFamily="34" charset="0"/>
              </a:endParaRPr>
            </a:p>
          </p:txBody>
        </p:sp>
        <p:sp>
          <p:nvSpPr>
            <p:cNvPr id="44" name="Rounded Rectangle 43">
              <a:extLst>
                <a:ext uri="{FF2B5EF4-FFF2-40B4-BE49-F238E27FC236}">
                  <a16:creationId xmlns:a16="http://schemas.microsoft.com/office/drawing/2014/main" id="{288200BA-031E-C660-5DE3-262464777F04}"/>
                </a:ext>
              </a:extLst>
            </p:cNvPr>
            <p:cNvSpPr/>
            <p:nvPr/>
          </p:nvSpPr>
          <p:spPr>
            <a:xfrm>
              <a:off x="8940215" y="2569843"/>
              <a:ext cx="2594559" cy="3621406"/>
            </a:xfrm>
            <a:prstGeom prst="roundRect">
              <a:avLst>
                <a:gd name="adj" fmla="val 5264"/>
              </a:avLst>
            </a:prstGeom>
            <a:solidFill>
              <a:srgbClr val="212825">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5" name="Freeform 15"/>
          <p:cNvSpPr/>
          <p:nvPr/>
        </p:nvSpPr>
        <p:spPr>
          <a:xfrm>
            <a:off x="609600" y="5873098"/>
            <a:ext cx="1960551" cy="351968"/>
          </a:xfrm>
          <a:custGeom>
            <a:avLst/>
            <a:gdLst/>
            <a:ahLst/>
            <a:cxnLst/>
            <a:rect l="l" t="t" r="r" b="b"/>
            <a:pathLst>
              <a:path w="1960551" h="351968">
                <a:moveTo>
                  <a:pt x="0" y="0"/>
                </a:moveTo>
                <a:lnTo>
                  <a:pt x="1960551" y="0"/>
                </a:lnTo>
                <a:lnTo>
                  <a:pt x="1960551" y="351969"/>
                </a:lnTo>
                <a:lnTo>
                  <a:pt x="0" y="3519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endParaRPr>
          </a:p>
        </p:txBody>
      </p:sp>
      <p:sp>
        <p:nvSpPr>
          <p:cNvPr id="16" name="TextBox 16"/>
          <p:cNvSpPr txBox="1"/>
          <p:nvPr/>
        </p:nvSpPr>
        <p:spPr>
          <a:xfrm>
            <a:off x="9184326" y="4217339"/>
            <a:ext cx="2141858" cy="1723549"/>
          </a:xfrm>
          <a:prstGeom prst="rect">
            <a:avLst/>
          </a:prstGeom>
        </p:spPr>
        <p:txBody>
          <a:bodyPr wrap="square" lIns="0" tIns="0" rIns="0" bIns="0" rtlCol="0" anchor="b">
            <a:spAutoFit/>
          </a:bodyPr>
          <a:lstStyle/>
          <a:p>
            <a:pPr algn="l"/>
            <a:r>
              <a:rPr lang="en-US" sz="2800">
                <a:solidFill>
                  <a:srgbClr val="FFFFFF"/>
                </a:solidFill>
                <a:latin typeface="Arial" panose="020B0604020202020204" pitchFamily="34" charset="0"/>
                <a:ea typeface="Poppins 1"/>
                <a:cs typeface="Arial" panose="020B0604020202020204" pitchFamily="34" charset="0"/>
                <a:sym typeface="Poppins 1"/>
              </a:rPr>
              <a:t>2024 CRN Managed Service Provider 500</a:t>
            </a:r>
          </a:p>
        </p:txBody>
      </p:sp>
      <p:sp>
        <p:nvSpPr>
          <p:cNvPr id="21" name="Freeform 21"/>
          <p:cNvSpPr/>
          <p:nvPr/>
        </p:nvSpPr>
        <p:spPr>
          <a:xfrm>
            <a:off x="8222667" y="3658356"/>
            <a:ext cx="367958" cy="256191"/>
          </a:xfrm>
          <a:custGeom>
            <a:avLst/>
            <a:gdLst/>
            <a:ahLst/>
            <a:cxnLst/>
            <a:rect l="l" t="t" r="r" b="b"/>
            <a:pathLst>
              <a:path w="367958" h="256191">
                <a:moveTo>
                  <a:pt x="0" y="0"/>
                </a:moveTo>
                <a:lnTo>
                  <a:pt x="367958" y="0"/>
                </a:lnTo>
                <a:lnTo>
                  <a:pt x="367958" y="256190"/>
                </a:lnTo>
                <a:lnTo>
                  <a:pt x="0" y="25619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endParaRPr>
          </a:p>
        </p:txBody>
      </p:sp>
      <p:sp>
        <p:nvSpPr>
          <p:cNvPr id="23" name="Freeform 23"/>
          <p:cNvSpPr/>
          <p:nvPr/>
        </p:nvSpPr>
        <p:spPr>
          <a:xfrm>
            <a:off x="5515613" y="3681872"/>
            <a:ext cx="311539" cy="342822"/>
          </a:xfrm>
          <a:custGeom>
            <a:avLst/>
            <a:gdLst/>
            <a:ahLst/>
            <a:cxnLst/>
            <a:rect l="l" t="t" r="r" b="b"/>
            <a:pathLst>
              <a:path w="311539" h="342822">
                <a:moveTo>
                  <a:pt x="0" y="0"/>
                </a:moveTo>
                <a:lnTo>
                  <a:pt x="311539" y="0"/>
                </a:lnTo>
                <a:lnTo>
                  <a:pt x="311539" y="342822"/>
                </a:lnTo>
                <a:lnTo>
                  <a:pt x="0" y="34282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endParaRPr>
          </a:p>
        </p:txBody>
      </p:sp>
      <p:sp>
        <p:nvSpPr>
          <p:cNvPr id="24" name="Freeform 24"/>
          <p:cNvSpPr/>
          <p:nvPr/>
        </p:nvSpPr>
        <p:spPr>
          <a:xfrm>
            <a:off x="8321355" y="874162"/>
            <a:ext cx="287702" cy="292826"/>
          </a:xfrm>
          <a:custGeom>
            <a:avLst/>
            <a:gdLst/>
            <a:ahLst/>
            <a:cxnLst/>
            <a:rect l="l" t="t" r="r" b="b"/>
            <a:pathLst>
              <a:path w="287702" h="292826">
                <a:moveTo>
                  <a:pt x="0" y="0"/>
                </a:moveTo>
                <a:lnTo>
                  <a:pt x="287702" y="0"/>
                </a:lnTo>
                <a:lnTo>
                  <a:pt x="287702" y="292827"/>
                </a:lnTo>
                <a:lnTo>
                  <a:pt x="0" y="29282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endParaRPr>
          </a:p>
        </p:txBody>
      </p:sp>
      <p:sp>
        <p:nvSpPr>
          <p:cNvPr id="25" name="Freeform 25"/>
          <p:cNvSpPr/>
          <p:nvPr/>
        </p:nvSpPr>
        <p:spPr>
          <a:xfrm>
            <a:off x="10984278" y="2754920"/>
            <a:ext cx="352664" cy="352664"/>
          </a:xfrm>
          <a:custGeom>
            <a:avLst/>
            <a:gdLst/>
            <a:ahLst/>
            <a:cxnLst/>
            <a:rect l="l" t="t" r="r" b="b"/>
            <a:pathLst>
              <a:path w="352664" h="352664">
                <a:moveTo>
                  <a:pt x="0" y="0"/>
                </a:moveTo>
                <a:lnTo>
                  <a:pt x="352664" y="0"/>
                </a:lnTo>
                <a:lnTo>
                  <a:pt x="352664" y="352664"/>
                </a:lnTo>
                <a:lnTo>
                  <a:pt x="0" y="35266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endParaRPr>
          </a:p>
        </p:txBody>
      </p:sp>
      <p:sp>
        <p:nvSpPr>
          <p:cNvPr id="26" name="Freeform 26"/>
          <p:cNvSpPr/>
          <p:nvPr/>
        </p:nvSpPr>
        <p:spPr>
          <a:xfrm>
            <a:off x="5606962" y="895276"/>
            <a:ext cx="247904" cy="247904"/>
          </a:xfrm>
          <a:custGeom>
            <a:avLst/>
            <a:gdLst/>
            <a:ahLst/>
            <a:cxnLst/>
            <a:rect l="l" t="t" r="r" b="b"/>
            <a:pathLst>
              <a:path w="247904" h="247904">
                <a:moveTo>
                  <a:pt x="0" y="0"/>
                </a:moveTo>
                <a:lnTo>
                  <a:pt x="247904" y="0"/>
                </a:lnTo>
                <a:lnTo>
                  <a:pt x="247904" y="247904"/>
                </a:lnTo>
                <a:lnTo>
                  <a:pt x="0" y="24790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endParaRPr>
          </a:p>
        </p:txBody>
      </p:sp>
      <p:sp>
        <p:nvSpPr>
          <p:cNvPr id="27" name="TextBox 27"/>
          <p:cNvSpPr txBox="1"/>
          <p:nvPr/>
        </p:nvSpPr>
        <p:spPr>
          <a:xfrm>
            <a:off x="3651239" y="2133600"/>
            <a:ext cx="1926789" cy="1102225"/>
          </a:xfrm>
          <a:prstGeom prst="rect">
            <a:avLst/>
          </a:prstGeom>
        </p:spPr>
        <p:txBody>
          <a:bodyPr lIns="0" tIns="0" rIns="0" bIns="0" rtlCol="0" anchor="t">
            <a:spAutoFit/>
          </a:bodyPr>
          <a:lstStyle/>
          <a:p>
            <a:pPr algn="l">
              <a:lnSpc>
                <a:spcPts val="2069"/>
              </a:lnSpc>
            </a:pPr>
            <a:r>
              <a:rPr lang="en-US" sz="2000">
                <a:latin typeface="Arial" panose="020B0604020202020204" pitchFamily="34" charset="0"/>
                <a:ea typeface="Poppins 1"/>
                <a:cs typeface="Arial" panose="020B0604020202020204" pitchFamily="34" charset="0"/>
                <a:sym typeface="Poppins 1"/>
              </a:rPr>
              <a:t>Managed Service Provider /</a:t>
            </a:r>
          </a:p>
          <a:p>
            <a:pPr algn="l">
              <a:lnSpc>
                <a:spcPts val="2069"/>
              </a:lnSpc>
            </a:pPr>
            <a:r>
              <a:rPr lang="en-US" sz="2000">
                <a:latin typeface="Arial" panose="020B0604020202020204" pitchFamily="34" charset="0"/>
                <a:ea typeface="Poppins 1"/>
                <a:cs typeface="Arial" panose="020B0604020202020204" pitchFamily="34" charset="0"/>
                <a:sym typeface="Poppins 1"/>
              </a:rPr>
              <a:t>IT Services</a:t>
            </a:r>
          </a:p>
        </p:txBody>
      </p:sp>
      <p:sp>
        <p:nvSpPr>
          <p:cNvPr id="28" name="TextBox 28"/>
          <p:cNvSpPr txBox="1"/>
          <p:nvPr/>
        </p:nvSpPr>
        <p:spPr>
          <a:xfrm>
            <a:off x="6429949" y="2645172"/>
            <a:ext cx="862931" cy="602729"/>
          </a:xfrm>
          <a:prstGeom prst="rect">
            <a:avLst/>
          </a:prstGeom>
        </p:spPr>
        <p:txBody>
          <a:bodyPr lIns="0" tIns="0" rIns="0" bIns="0" rtlCol="0" anchor="t">
            <a:spAutoFit/>
          </a:bodyPr>
          <a:lstStyle/>
          <a:p>
            <a:pPr algn="l">
              <a:lnSpc>
                <a:spcPts val="4749"/>
              </a:lnSpc>
            </a:pPr>
            <a:r>
              <a:rPr lang="en-US" sz="4800">
                <a:latin typeface="Arial" panose="020B0604020202020204" pitchFamily="34" charset="0"/>
                <a:ea typeface="Poppins 1"/>
                <a:cs typeface="Arial" panose="020B0604020202020204" pitchFamily="34" charset="0"/>
                <a:sym typeface="Poppins 1"/>
              </a:rPr>
              <a:t>27</a:t>
            </a:r>
          </a:p>
        </p:txBody>
      </p:sp>
      <p:sp>
        <p:nvSpPr>
          <p:cNvPr id="29" name="TextBox 29"/>
          <p:cNvSpPr txBox="1"/>
          <p:nvPr/>
        </p:nvSpPr>
        <p:spPr>
          <a:xfrm>
            <a:off x="3651239" y="5014460"/>
            <a:ext cx="1926789" cy="984885"/>
          </a:xfrm>
          <a:prstGeom prst="rect">
            <a:avLst/>
          </a:prstGeom>
        </p:spPr>
        <p:txBody>
          <a:bodyPr lIns="0" tIns="0" rIns="0" bIns="0" rtlCol="0" anchor="b">
            <a:spAutoFit/>
          </a:bodyPr>
          <a:lstStyle/>
          <a:p>
            <a:pPr algn="l"/>
            <a:r>
              <a:rPr lang="en-US" sz="3200">
                <a:solidFill>
                  <a:srgbClr val="FFFFFF"/>
                </a:solidFill>
                <a:latin typeface="Arial" panose="020B0604020202020204" pitchFamily="34" charset="0"/>
                <a:ea typeface="Poppins 1"/>
                <a:cs typeface="Arial" panose="020B0604020202020204" pitchFamily="34" charset="0"/>
                <a:sym typeface="Poppins 1"/>
              </a:rPr>
              <a:t>Founded in 2002</a:t>
            </a:r>
          </a:p>
        </p:txBody>
      </p:sp>
      <p:sp>
        <p:nvSpPr>
          <p:cNvPr id="30" name="TextBox 30"/>
          <p:cNvSpPr txBox="1"/>
          <p:nvPr/>
        </p:nvSpPr>
        <p:spPr>
          <a:xfrm>
            <a:off x="6429949" y="5421812"/>
            <a:ext cx="1280950" cy="602729"/>
          </a:xfrm>
          <a:prstGeom prst="rect">
            <a:avLst/>
          </a:prstGeom>
        </p:spPr>
        <p:txBody>
          <a:bodyPr lIns="0" tIns="0" rIns="0" bIns="0" rtlCol="0" anchor="b">
            <a:spAutoFit/>
          </a:bodyPr>
          <a:lstStyle/>
          <a:p>
            <a:pPr algn="l">
              <a:lnSpc>
                <a:spcPts val="4749"/>
              </a:lnSpc>
            </a:pPr>
            <a:r>
              <a:rPr lang="en-US" sz="4800">
                <a:solidFill>
                  <a:srgbClr val="FFFFFF"/>
                </a:solidFill>
                <a:latin typeface="Arial" panose="020B0604020202020204" pitchFamily="34" charset="0"/>
                <a:ea typeface="Poppins 1"/>
                <a:cs typeface="Arial" panose="020B0604020202020204" pitchFamily="34" charset="0"/>
                <a:sym typeface="Poppins 1"/>
              </a:rPr>
              <a:t>26+</a:t>
            </a:r>
          </a:p>
        </p:txBody>
      </p:sp>
      <p:sp>
        <p:nvSpPr>
          <p:cNvPr id="31" name="TextBox 31"/>
          <p:cNvSpPr txBox="1"/>
          <p:nvPr/>
        </p:nvSpPr>
        <p:spPr>
          <a:xfrm>
            <a:off x="3651239" y="885751"/>
            <a:ext cx="1503176" cy="204351"/>
          </a:xfrm>
          <a:prstGeom prst="rect">
            <a:avLst/>
          </a:prstGeom>
        </p:spPr>
        <p:txBody>
          <a:bodyPr lIns="0" tIns="0" rIns="0" bIns="0" rtlCol="0" anchor="t">
            <a:spAutoFit/>
          </a:bodyPr>
          <a:lstStyle/>
          <a:p>
            <a:pPr algn="l">
              <a:lnSpc>
                <a:spcPts val="1707"/>
              </a:lnSpc>
            </a:pPr>
            <a:r>
              <a:rPr lang="en-US" sz="1400">
                <a:latin typeface="Arial" panose="020B0604020202020204" pitchFamily="34" charset="0"/>
                <a:ea typeface="Poppins 2"/>
                <a:cs typeface="Arial" panose="020B0604020202020204" pitchFamily="34" charset="0"/>
                <a:sym typeface="Poppins 2"/>
              </a:rPr>
              <a:t>Type / Category</a:t>
            </a:r>
          </a:p>
        </p:txBody>
      </p:sp>
      <p:sp>
        <p:nvSpPr>
          <p:cNvPr id="32" name="TextBox 32"/>
          <p:cNvSpPr txBox="1"/>
          <p:nvPr/>
        </p:nvSpPr>
        <p:spPr>
          <a:xfrm>
            <a:off x="6429949" y="885751"/>
            <a:ext cx="1280950" cy="435376"/>
          </a:xfrm>
          <a:prstGeom prst="rect">
            <a:avLst/>
          </a:prstGeom>
        </p:spPr>
        <p:txBody>
          <a:bodyPr lIns="0" tIns="0" rIns="0" bIns="0" rtlCol="0" anchor="t">
            <a:spAutoFit/>
          </a:bodyPr>
          <a:lstStyle/>
          <a:p>
            <a:pPr>
              <a:lnSpc>
                <a:spcPts val="1707"/>
              </a:lnSpc>
            </a:pPr>
            <a:r>
              <a:rPr lang="en-US" sz="1400">
                <a:latin typeface="Arial" panose="020B0604020202020204" pitchFamily="34" charset="0"/>
                <a:ea typeface="Poppins 2"/>
                <a:cs typeface="Arial" panose="020B0604020202020204" pitchFamily="34" charset="0"/>
                <a:sym typeface="Poppins 2"/>
              </a:rPr>
              <a:t># of Unique Certifications</a:t>
            </a:r>
          </a:p>
        </p:txBody>
      </p:sp>
      <p:sp>
        <p:nvSpPr>
          <p:cNvPr id="35" name="TextBox 35"/>
          <p:cNvSpPr txBox="1"/>
          <p:nvPr/>
        </p:nvSpPr>
        <p:spPr>
          <a:xfrm>
            <a:off x="9173816" y="885751"/>
            <a:ext cx="1725861" cy="435376"/>
          </a:xfrm>
          <a:prstGeom prst="rect">
            <a:avLst/>
          </a:prstGeom>
        </p:spPr>
        <p:txBody>
          <a:bodyPr lIns="0" tIns="0" rIns="0" bIns="0" rtlCol="0" anchor="t">
            <a:spAutoFit/>
          </a:bodyPr>
          <a:lstStyle/>
          <a:p>
            <a:pPr algn="l">
              <a:lnSpc>
                <a:spcPts val="1707"/>
              </a:lnSpc>
            </a:pPr>
            <a:r>
              <a:rPr lang="en-US" sz="1400">
                <a:solidFill>
                  <a:srgbClr val="FFFFFF"/>
                </a:solidFill>
                <a:latin typeface="Arial" panose="020B0604020202020204" pitchFamily="34" charset="0"/>
                <a:ea typeface="Poppins 2"/>
                <a:cs typeface="Arial" panose="020B0604020202020204" pitchFamily="34" charset="0"/>
                <a:sym typeface="Poppins 2"/>
              </a:rPr>
              <a:t>Customer Retention Rate</a:t>
            </a:r>
          </a:p>
        </p:txBody>
      </p:sp>
      <p:sp>
        <p:nvSpPr>
          <p:cNvPr id="37" name="TextBox 37"/>
          <p:cNvSpPr txBox="1"/>
          <p:nvPr/>
        </p:nvSpPr>
        <p:spPr>
          <a:xfrm>
            <a:off x="3651239" y="3759170"/>
            <a:ext cx="1714983" cy="204351"/>
          </a:xfrm>
          <a:prstGeom prst="rect">
            <a:avLst/>
          </a:prstGeom>
        </p:spPr>
        <p:txBody>
          <a:bodyPr lIns="0" tIns="0" rIns="0" bIns="0" rtlCol="0" anchor="t">
            <a:spAutoFit/>
          </a:bodyPr>
          <a:lstStyle/>
          <a:p>
            <a:pPr algn="l">
              <a:lnSpc>
                <a:spcPts val="1707"/>
              </a:lnSpc>
            </a:pPr>
            <a:r>
              <a:rPr lang="en-US" sz="1400">
                <a:solidFill>
                  <a:srgbClr val="FFFFFF"/>
                </a:solidFill>
                <a:latin typeface="Arial" panose="020B0604020202020204" pitchFamily="34" charset="0"/>
                <a:ea typeface="Poppins 2"/>
                <a:cs typeface="Arial" panose="020B0604020202020204" pitchFamily="34" charset="0"/>
                <a:sym typeface="Poppins 2"/>
              </a:rPr>
              <a:t>Years of Experience</a:t>
            </a:r>
          </a:p>
        </p:txBody>
      </p:sp>
      <p:sp>
        <p:nvSpPr>
          <p:cNvPr id="38" name="TextBox 38"/>
          <p:cNvSpPr txBox="1"/>
          <p:nvPr/>
        </p:nvSpPr>
        <p:spPr>
          <a:xfrm>
            <a:off x="6429948" y="3759170"/>
            <a:ext cx="1527611" cy="435376"/>
          </a:xfrm>
          <a:prstGeom prst="rect">
            <a:avLst/>
          </a:prstGeom>
        </p:spPr>
        <p:txBody>
          <a:bodyPr wrap="square" lIns="0" tIns="0" rIns="0" bIns="0" rtlCol="0" anchor="t">
            <a:spAutoFit/>
          </a:bodyPr>
          <a:lstStyle/>
          <a:p>
            <a:pPr algn="l">
              <a:lnSpc>
                <a:spcPts val="1707"/>
              </a:lnSpc>
            </a:pPr>
            <a:r>
              <a:rPr lang="en-US" sz="1400">
                <a:solidFill>
                  <a:srgbClr val="FFFFFF"/>
                </a:solidFill>
                <a:latin typeface="Arial" panose="020B0604020202020204" pitchFamily="34" charset="0"/>
                <a:ea typeface="Poppins 2"/>
                <a:cs typeface="Arial" panose="020B0604020202020204" pitchFamily="34" charset="0"/>
                <a:sym typeface="Poppins 2"/>
              </a:rPr>
              <a:t># of Community Partners</a:t>
            </a:r>
          </a:p>
        </p:txBody>
      </p:sp>
      <p:sp>
        <p:nvSpPr>
          <p:cNvPr id="39" name="TextBox 39"/>
          <p:cNvSpPr txBox="1"/>
          <p:nvPr/>
        </p:nvSpPr>
        <p:spPr>
          <a:xfrm>
            <a:off x="9173816" y="1623204"/>
            <a:ext cx="1926789" cy="602729"/>
          </a:xfrm>
          <a:prstGeom prst="rect">
            <a:avLst/>
          </a:prstGeom>
        </p:spPr>
        <p:txBody>
          <a:bodyPr lIns="0" tIns="0" rIns="0" bIns="0" rtlCol="0" anchor="t">
            <a:spAutoFit/>
          </a:bodyPr>
          <a:lstStyle/>
          <a:p>
            <a:pPr algn="l">
              <a:lnSpc>
                <a:spcPts val="4749"/>
              </a:lnSpc>
            </a:pPr>
            <a:r>
              <a:rPr lang="en-US" sz="4800">
                <a:solidFill>
                  <a:srgbClr val="F7F7F7"/>
                </a:solidFill>
                <a:latin typeface="Arial" panose="020B0604020202020204" pitchFamily="34" charset="0"/>
                <a:ea typeface="Poppins 1"/>
                <a:cs typeface="Arial" panose="020B0604020202020204" pitchFamily="34" charset="0"/>
                <a:sym typeface="Poppins 1"/>
              </a:rPr>
              <a:t>99%</a:t>
            </a:r>
          </a:p>
        </p:txBody>
      </p:sp>
      <p:sp>
        <p:nvSpPr>
          <p:cNvPr id="40" name="TextBox 40"/>
          <p:cNvSpPr txBox="1"/>
          <p:nvPr/>
        </p:nvSpPr>
        <p:spPr>
          <a:xfrm>
            <a:off x="676275" y="962872"/>
            <a:ext cx="2455736" cy="1123950"/>
          </a:xfrm>
          <a:prstGeom prst="rect">
            <a:avLst/>
          </a:prstGeom>
        </p:spPr>
        <p:txBody>
          <a:bodyPr lIns="0" tIns="0" rIns="0" bIns="0" rtlCol="0" anchor="t">
            <a:spAutoFit/>
          </a:bodyPr>
          <a:lstStyle/>
          <a:p>
            <a:pPr algn="l">
              <a:lnSpc>
                <a:spcPts val="4320"/>
              </a:lnSpc>
            </a:pPr>
            <a:r>
              <a:rPr lang="en-US" sz="3600" b="1">
                <a:latin typeface="Arial" panose="020B0604020202020204" pitchFamily="34" charset="0"/>
                <a:ea typeface="Poppins 1"/>
                <a:cs typeface="Arial" panose="020B0604020202020204" pitchFamily="34" charset="0"/>
                <a:sym typeface="Poppins 1"/>
              </a:rPr>
              <a:t>Company</a:t>
            </a:r>
          </a:p>
          <a:p>
            <a:pPr marL="0" lvl="0" indent="0" algn="l">
              <a:lnSpc>
                <a:spcPts val="4320"/>
              </a:lnSpc>
            </a:pPr>
            <a:r>
              <a:rPr lang="en-US" sz="3600" b="1">
                <a:latin typeface="Arial" panose="020B0604020202020204" pitchFamily="34" charset="0"/>
                <a:ea typeface="Poppins 1"/>
                <a:cs typeface="Arial" panose="020B0604020202020204" pitchFamily="34" charset="0"/>
                <a:sym typeface="Poppins 1"/>
              </a:rPr>
              <a:t>Snapshot</a:t>
            </a:r>
          </a:p>
        </p:txBody>
      </p:sp>
      <p:sp>
        <p:nvSpPr>
          <p:cNvPr id="4" name="TextBox 15">
            <a:extLst>
              <a:ext uri="{FF2B5EF4-FFF2-40B4-BE49-F238E27FC236}">
                <a16:creationId xmlns:a16="http://schemas.microsoft.com/office/drawing/2014/main" id="{66858493-C33A-6C00-14D6-ECA4FEBF2BE5}"/>
              </a:ext>
            </a:extLst>
          </p:cNvPr>
          <p:cNvSpPr txBox="1"/>
          <p:nvPr/>
        </p:nvSpPr>
        <p:spPr>
          <a:xfrm>
            <a:off x="676275" y="647700"/>
            <a:ext cx="2676525" cy="248594"/>
          </a:xfrm>
          <a:prstGeom prst="rect">
            <a:avLst/>
          </a:prstGeom>
        </p:spPr>
        <p:txBody>
          <a:bodyPr wrap="square" lIns="0" tIns="0" rIns="0" bIns="0" rtlCol="0" anchor="t">
            <a:spAutoFit/>
          </a:bodyPr>
          <a:lstStyle/>
          <a:p>
            <a:pPr algn="l">
              <a:lnSpc>
                <a:spcPts val="2079"/>
              </a:lnSpc>
            </a:pPr>
            <a:r>
              <a:rPr lang="en-US" sz="1599">
                <a:solidFill>
                  <a:srgbClr val="717E8B"/>
                </a:solidFill>
                <a:latin typeface="Arial" panose="020B0604020202020204" pitchFamily="34" charset="0"/>
                <a:ea typeface="Poppins 1"/>
                <a:cs typeface="Arial" panose="020B0604020202020204" pitchFamily="34" charset="0"/>
                <a:sym typeface="Poppins 1"/>
              </a:rPr>
              <a:t>INTRODUCTION</a:t>
            </a:r>
          </a:p>
        </p:txBody>
      </p:sp>
      <p:sp>
        <p:nvSpPr>
          <p:cNvPr id="5" name="Freeform 22">
            <a:extLst>
              <a:ext uri="{FF2B5EF4-FFF2-40B4-BE49-F238E27FC236}">
                <a16:creationId xmlns:a16="http://schemas.microsoft.com/office/drawing/2014/main" id="{261D4E84-F25D-C5B7-5E59-7F79A3408E3E}"/>
              </a:ext>
            </a:extLst>
          </p:cNvPr>
          <p:cNvSpPr/>
          <p:nvPr/>
        </p:nvSpPr>
        <p:spPr>
          <a:xfrm>
            <a:off x="11009863" y="835656"/>
            <a:ext cx="324887" cy="318389"/>
          </a:xfrm>
          <a:custGeom>
            <a:avLst/>
            <a:gdLst/>
            <a:ahLst/>
            <a:cxnLst/>
            <a:rect l="l" t="t" r="r" b="b"/>
            <a:pathLst>
              <a:path w="324887" h="318389">
                <a:moveTo>
                  <a:pt x="0" y="0"/>
                </a:moveTo>
                <a:lnTo>
                  <a:pt x="324887" y="0"/>
                </a:lnTo>
                <a:lnTo>
                  <a:pt x="324887" y="318389"/>
                </a:lnTo>
                <a:lnTo>
                  <a:pt x="0" y="31838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29238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68500" y="5190220"/>
            <a:ext cx="642289" cy="713655"/>
            <a:chOff x="0" y="0"/>
            <a:chExt cx="856386" cy="951539"/>
          </a:xfrm>
        </p:grpSpPr>
        <p:sp>
          <p:nvSpPr>
            <p:cNvPr id="3" name="Freeform 3"/>
            <p:cNvSpPr/>
            <p:nvPr/>
          </p:nvSpPr>
          <p:spPr>
            <a:xfrm>
              <a:off x="0" y="0"/>
              <a:ext cx="856386" cy="951539"/>
            </a:xfrm>
            <a:custGeom>
              <a:avLst/>
              <a:gdLst/>
              <a:ahLst/>
              <a:cxnLst/>
              <a:rect l="l" t="t" r="r" b="b"/>
              <a:pathLst>
                <a:path w="856386" h="951539">
                  <a:moveTo>
                    <a:pt x="0" y="0"/>
                  </a:moveTo>
                  <a:lnTo>
                    <a:pt x="856386" y="0"/>
                  </a:lnTo>
                  <a:lnTo>
                    <a:pt x="856386" y="951539"/>
                  </a:lnTo>
                  <a:lnTo>
                    <a:pt x="0" y="9515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latin typeface="Arial" panose="020B0604020202020204" pitchFamily="34" charset="0"/>
              </a:endParaRPr>
            </a:p>
          </p:txBody>
        </p:sp>
        <p:sp>
          <p:nvSpPr>
            <p:cNvPr id="4" name="Freeform 4"/>
            <p:cNvSpPr/>
            <p:nvPr/>
          </p:nvSpPr>
          <p:spPr>
            <a:xfrm>
              <a:off x="148068" y="246941"/>
              <a:ext cx="560251" cy="186444"/>
            </a:xfrm>
            <a:custGeom>
              <a:avLst/>
              <a:gdLst/>
              <a:ahLst/>
              <a:cxnLst/>
              <a:rect l="l" t="t" r="r" b="b"/>
              <a:pathLst>
                <a:path w="560251" h="186444">
                  <a:moveTo>
                    <a:pt x="0" y="0"/>
                  </a:moveTo>
                  <a:lnTo>
                    <a:pt x="560250" y="0"/>
                  </a:lnTo>
                  <a:lnTo>
                    <a:pt x="560250" y="186444"/>
                  </a:lnTo>
                  <a:lnTo>
                    <a:pt x="0" y="18644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endParaRPr>
            </a:p>
          </p:txBody>
        </p:sp>
      </p:grpSp>
      <p:grpSp>
        <p:nvGrpSpPr>
          <p:cNvPr id="5" name="Group 5"/>
          <p:cNvGrpSpPr/>
          <p:nvPr/>
        </p:nvGrpSpPr>
        <p:grpSpPr>
          <a:xfrm>
            <a:off x="8868500" y="4104721"/>
            <a:ext cx="642289" cy="713655"/>
            <a:chOff x="0" y="0"/>
            <a:chExt cx="856386" cy="951539"/>
          </a:xfrm>
        </p:grpSpPr>
        <p:sp>
          <p:nvSpPr>
            <p:cNvPr id="6" name="Freeform 6"/>
            <p:cNvSpPr/>
            <p:nvPr/>
          </p:nvSpPr>
          <p:spPr>
            <a:xfrm>
              <a:off x="0" y="0"/>
              <a:ext cx="856386" cy="951539"/>
            </a:xfrm>
            <a:custGeom>
              <a:avLst/>
              <a:gdLst/>
              <a:ahLst/>
              <a:cxnLst/>
              <a:rect l="l" t="t" r="r" b="b"/>
              <a:pathLst>
                <a:path w="856386" h="951539">
                  <a:moveTo>
                    <a:pt x="0" y="0"/>
                  </a:moveTo>
                  <a:lnTo>
                    <a:pt x="856386" y="0"/>
                  </a:lnTo>
                  <a:lnTo>
                    <a:pt x="856386" y="951539"/>
                  </a:lnTo>
                  <a:lnTo>
                    <a:pt x="0" y="9515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endParaRPr>
            </a:p>
          </p:txBody>
        </p:sp>
        <p:sp>
          <p:nvSpPr>
            <p:cNvPr id="7" name="Freeform 7"/>
            <p:cNvSpPr/>
            <p:nvPr/>
          </p:nvSpPr>
          <p:spPr>
            <a:xfrm>
              <a:off x="242080" y="156012"/>
              <a:ext cx="372226" cy="372226"/>
            </a:xfrm>
            <a:custGeom>
              <a:avLst/>
              <a:gdLst/>
              <a:ahLst/>
              <a:cxnLst/>
              <a:rect l="l" t="t" r="r" b="b"/>
              <a:pathLst>
                <a:path w="372226" h="372226">
                  <a:moveTo>
                    <a:pt x="0" y="0"/>
                  </a:moveTo>
                  <a:lnTo>
                    <a:pt x="372226" y="0"/>
                  </a:lnTo>
                  <a:lnTo>
                    <a:pt x="372226" y="372226"/>
                  </a:lnTo>
                  <a:lnTo>
                    <a:pt x="0" y="37222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endParaRPr>
            </a:p>
          </p:txBody>
        </p:sp>
      </p:grpSp>
      <p:grpSp>
        <p:nvGrpSpPr>
          <p:cNvPr id="8" name="Group 8"/>
          <p:cNvGrpSpPr/>
          <p:nvPr/>
        </p:nvGrpSpPr>
        <p:grpSpPr>
          <a:xfrm>
            <a:off x="8868500" y="3019223"/>
            <a:ext cx="642289" cy="713655"/>
            <a:chOff x="0" y="0"/>
            <a:chExt cx="856386" cy="951539"/>
          </a:xfrm>
        </p:grpSpPr>
        <p:sp>
          <p:nvSpPr>
            <p:cNvPr id="9" name="Freeform 9"/>
            <p:cNvSpPr/>
            <p:nvPr/>
          </p:nvSpPr>
          <p:spPr>
            <a:xfrm>
              <a:off x="0" y="0"/>
              <a:ext cx="856386" cy="951539"/>
            </a:xfrm>
            <a:custGeom>
              <a:avLst/>
              <a:gdLst/>
              <a:ahLst/>
              <a:cxnLst/>
              <a:rect l="l" t="t" r="r" b="b"/>
              <a:pathLst>
                <a:path w="856386" h="951539">
                  <a:moveTo>
                    <a:pt x="0" y="0"/>
                  </a:moveTo>
                  <a:lnTo>
                    <a:pt x="856386" y="0"/>
                  </a:lnTo>
                  <a:lnTo>
                    <a:pt x="856386" y="951539"/>
                  </a:lnTo>
                  <a:lnTo>
                    <a:pt x="0" y="95153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endParaRPr>
            </a:p>
          </p:txBody>
        </p:sp>
        <p:sp>
          <p:nvSpPr>
            <p:cNvPr id="10" name="Freeform 10"/>
            <p:cNvSpPr/>
            <p:nvPr/>
          </p:nvSpPr>
          <p:spPr>
            <a:xfrm>
              <a:off x="216527" y="240626"/>
              <a:ext cx="468648" cy="184903"/>
            </a:xfrm>
            <a:custGeom>
              <a:avLst/>
              <a:gdLst/>
              <a:ahLst/>
              <a:cxnLst/>
              <a:rect l="l" t="t" r="r" b="b"/>
              <a:pathLst>
                <a:path w="468648" h="184903">
                  <a:moveTo>
                    <a:pt x="0" y="0"/>
                  </a:moveTo>
                  <a:lnTo>
                    <a:pt x="468648" y="0"/>
                  </a:lnTo>
                  <a:lnTo>
                    <a:pt x="468648" y="184903"/>
                  </a:lnTo>
                  <a:lnTo>
                    <a:pt x="0" y="18490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endParaRPr>
            </a:p>
          </p:txBody>
        </p:sp>
      </p:grpSp>
      <p:sp>
        <p:nvSpPr>
          <p:cNvPr id="11" name="AutoShape 11"/>
          <p:cNvSpPr/>
          <p:nvPr/>
        </p:nvSpPr>
        <p:spPr>
          <a:xfrm flipV="1">
            <a:off x="8404659" y="685800"/>
            <a:ext cx="0" cy="5505374"/>
          </a:xfrm>
          <a:prstGeom prst="line">
            <a:avLst/>
          </a:prstGeom>
          <a:ln w="9525" cap="rnd">
            <a:solidFill>
              <a:srgbClr val="717E8B"/>
            </a:solidFill>
            <a:prstDash val="solid"/>
            <a:headEnd type="none" w="sm" len="sm"/>
            <a:tailEnd type="none" w="sm" len="sm"/>
          </a:ln>
        </p:spPr>
        <p:txBody>
          <a:bodyPr/>
          <a:lstStyle/>
          <a:p>
            <a:endParaRPr lang="en-US">
              <a:latin typeface="Arial" panose="020B0604020202020204" pitchFamily="34" charset="0"/>
            </a:endParaRPr>
          </a:p>
        </p:txBody>
      </p:sp>
      <p:grpSp>
        <p:nvGrpSpPr>
          <p:cNvPr id="12" name="Group 12"/>
          <p:cNvGrpSpPr/>
          <p:nvPr/>
        </p:nvGrpSpPr>
        <p:grpSpPr>
          <a:xfrm>
            <a:off x="8868500" y="1933724"/>
            <a:ext cx="642289" cy="713655"/>
            <a:chOff x="0" y="0"/>
            <a:chExt cx="856385" cy="951540"/>
          </a:xfrm>
        </p:grpSpPr>
        <p:sp>
          <p:nvSpPr>
            <p:cNvPr id="13" name="Freeform 13"/>
            <p:cNvSpPr/>
            <p:nvPr/>
          </p:nvSpPr>
          <p:spPr>
            <a:xfrm>
              <a:off x="0" y="0"/>
              <a:ext cx="856385" cy="951540"/>
            </a:xfrm>
            <a:custGeom>
              <a:avLst/>
              <a:gdLst/>
              <a:ahLst/>
              <a:cxnLst/>
              <a:rect l="l" t="t" r="r" b="b"/>
              <a:pathLst>
                <a:path w="856386" h="951539">
                  <a:moveTo>
                    <a:pt x="0" y="0"/>
                  </a:moveTo>
                  <a:lnTo>
                    <a:pt x="856386" y="0"/>
                  </a:lnTo>
                  <a:lnTo>
                    <a:pt x="856386" y="951539"/>
                  </a:lnTo>
                  <a:lnTo>
                    <a:pt x="0" y="951539"/>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latin typeface="Arial" panose="020B0604020202020204" pitchFamily="34" charset="0"/>
              </a:endParaRPr>
            </a:p>
          </p:txBody>
        </p:sp>
        <p:sp>
          <p:nvSpPr>
            <p:cNvPr id="14" name="Freeform 14"/>
            <p:cNvSpPr/>
            <p:nvPr/>
          </p:nvSpPr>
          <p:spPr>
            <a:xfrm>
              <a:off x="212163" y="134225"/>
              <a:ext cx="432060" cy="432060"/>
            </a:xfrm>
            <a:custGeom>
              <a:avLst/>
              <a:gdLst/>
              <a:ahLst/>
              <a:cxnLst/>
              <a:rect l="l" t="t" r="r" b="b"/>
              <a:pathLst>
                <a:path w="432060" h="432060">
                  <a:moveTo>
                    <a:pt x="0" y="0"/>
                  </a:moveTo>
                  <a:lnTo>
                    <a:pt x="432060" y="0"/>
                  </a:lnTo>
                  <a:lnTo>
                    <a:pt x="432060" y="432060"/>
                  </a:lnTo>
                  <a:lnTo>
                    <a:pt x="0" y="43206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endParaRPr>
            </a:p>
          </p:txBody>
        </p:sp>
      </p:grpSp>
      <p:sp>
        <p:nvSpPr>
          <p:cNvPr id="16" name="TextBox 16"/>
          <p:cNvSpPr txBox="1"/>
          <p:nvPr/>
        </p:nvSpPr>
        <p:spPr>
          <a:xfrm>
            <a:off x="9708402" y="1981349"/>
            <a:ext cx="1914454" cy="637482"/>
          </a:xfrm>
          <a:prstGeom prst="rect">
            <a:avLst/>
          </a:prstGeom>
        </p:spPr>
        <p:txBody>
          <a:bodyPr lIns="0" tIns="0" rIns="0" bIns="0" rtlCol="0" anchor="t">
            <a:spAutoFit/>
          </a:bodyPr>
          <a:lstStyle/>
          <a:p>
            <a:pPr marL="0" lvl="1" indent="0" algn="l">
              <a:lnSpc>
                <a:spcPts val="1679"/>
              </a:lnSpc>
              <a:spcBef>
                <a:spcPct val="0"/>
              </a:spcBef>
            </a:pPr>
            <a:r>
              <a:rPr lang="en-US" sz="1200">
                <a:solidFill>
                  <a:srgbClr val="717E8B"/>
                </a:solidFill>
                <a:latin typeface="Arial" panose="020B0604020202020204" pitchFamily="34" charset="0"/>
                <a:ea typeface="Roboto"/>
                <a:cs typeface="Arial" panose="020B0604020202020204" pitchFamily="34" charset="0"/>
                <a:sym typeface="Roboto"/>
              </a:rPr>
              <a:t>T-Mobile </a:t>
            </a:r>
            <a:r>
              <a:rPr lang="en-US" sz="1200" u="none" strike="noStrike">
                <a:solidFill>
                  <a:srgbClr val="717E8B"/>
                </a:solidFill>
                <a:latin typeface="Arial" panose="020B0604020202020204" pitchFamily="34" charset="0"/>
                <a:ea typeface="Roboto"/>
                <a:cs typeface="Arial" panose="020B0604020202020204" pitchFamily="34" charset="0"/>
                <a:sym typeface="Roboto"/>
              </a:rPr>
              <a:t>first and primary partner for their Connected Worker program</a:t>
            </a:r>
          </a:p>
        </p:txBody>
      </p:sp>
      <p:sp>
        <p:nvSpPr>
          <p:cNvPr id="17" name="TextBox 17"/>
          <p:cNvSpPr txBox="1"/>
          <p:nvPr/>
        </p:nvSpPr>
        <p:spPr>
          <a:xfrm>
            <a:off x="9708402" y="3103394"/>
            <a:ext cx="1175800" cy="417195"/>
          </a:xfrm>
          <a:prstGeom prst="rect">
            <a:avLst/>
          </a:prstGeom>
        </p:spPr>
        <p:txBody>
          <a:bodyPr lIns="0" tIns="0" rIns="0" bIns="0" rtlCol="0" anchor="t">
            <a:spAutoFit/>
          </a:bodyPr>
          <a:lstStyle/>
          <a:p>
            <a:pPr marL="0" lvl="1" indent="0" algn="l">
              <a:lnSpc>
                <a:spcPts val="1679"/>
              </a:lnSpc>
              <a:spcBef>
                <a:spcPct val="0"/>
              </a:spcBef>
            </a:pPr>
            <a:r>
              <a:rPr lang="en-US" sz="1200">
                <a:solidFill>
                  <a:srgbClr val="717E8B"/>
                </a:solidFill>
                <a:latin typeface="Arial" panose="020B0604020202020204" pitchFamily="34" charset="0"/>
                <a:ea typeface="Roboto"/>
                <a:cs typeface="Arial" panose="020B0604020202020204" pitchFamily="34" charset="0"/>
                <a:sym typeface="Roboto"/>
              </a:rPr>
              <a:t>Intel </a:t>
            </a:r>
            <a:r>
              <a:rPr lang="en-US" sz="1200" u="none" strike="noStrike">
                <a:solidFill>
                  <a:srgbClr val="717E8B"/>
                </a:solidFill>
                <a:latin typeface="Arial" panose="020B0604020202020204" pitchFamily="34" charset="0"/>
                <a:ea typeface="Roboto"/>
                <a:cs typeface="Arial" panose="020B0604020202020204" pitchFamily="34" charset="0"/>
                <a:sym typeface="Roboto"/>
              </a:rPr>
              <a:t>partner of the year</a:t>
            </a:r>
          </a:p>
        </p:txBody>
      </p:sp>
      <p:sp>
        <p:nvSpPr>
          <p:cNvPr id="18" name="TextBox 18"/>
          <p:cNvSpPr txBox="1"/>
          <p:nvPr/>
        </p:nvSpPr>
        <p:spPr>
          <a:xfrm>
            <a:off x="9708402" y="4170620"/>
            <a:ext cx="1651000" cy="417195"/>
          </a:xfrm>
          <a:prstGeom prst="rect">
            <a:avLst/>
          </a:prstGeom>
        </p:spPr>
        <p:txBody>
          <a:bodyPr lIns="0" tIns="0" rIns="0" bIns="0" rtlCol="0" anchor="t">
            <a:spAutoFit/>
          </a:bodyPr>
          <a:lstStyle/>
          <a:p>
            <a:pPr marL="0" lvl="1" indent="0" algn="l">
              <a:lnSpc>
                <a:spcPts val="1679"/>
              </a:lnSpc>
              <a:spcBef>
                <a:spcPct val="0"/>
              </a:spcBef>
            </a:pPr>
            <a:r>
              <a:rPr lang="en-US" sz="1200">
                <a:solidFill>
                  <a:srgbClr val="717E8B"/>
                </a:solidFill>
                <a:latin typeface="Arial" panose="020B0604020202020204" pitchFamily="34" charset="0"/>
                <a:ea typeface="Roboto"/>
                <a:cs typeface="Arial" panose="020B0604020202020204" pitchFamily="34" charset="0"/>
                <a:sym typeface="Roboto"/>
              </a:rPr>
              <a:t>HP </a:t>
            </a:r>
            <a:r>
              <a:rPr lang="en-US" sz="1200" u="none" strike="noStrike">
                <a:solidFill>
                  <a:srgbClr val="717E8B"/>
                </a:solidFill>
                <a:latin typeface="Arial" panose="020B0604020202020204" pitchFamily="34" charset="0"/>
                <a:ea typeface="Roboto"/>
                <a:cs typeface="Arial" panose="020B0604020202020204" pitchFamily="34" charset="0"/>
                <a:sym typeface="Roboto"/>
              </a:rPr>
              <a:t>North American Partner of the Year</a:t>
            </a:r>
          </a:p>
        </p:txBody>
      </p:sp>
      <p:sp>
        <p:nvSpPr>
          <p:cNvPr id="19" name="TextBox 19"/>
          <p:cNvSpPr txBox="1"/>
          <p:nvPr/>
        </p:nvSpPr>
        <p:spPr>
          <a:xfrm>
            <a:off x="9708402" y="5237845"/>
            <a:ext cx="1331591" cy="417195"/>
          </a:xfrm>
          <a:prstGeom prst="rect">
            <a:avLst/>
          </a:prstGeom>
        </p:spPr>
        <p:txBody>
          <a:bodyPr lIns="0" tIns="0" rIns="0" bIns="0" rtlCol="0" anchor="t">
            <a:spAutoFit/>
          </a:bodyPr>
          <a:lstStyle/>
          <a:p>
            <a:pPr algn="l">
              <a:lnSpc>
                <a:spcPts val="1679"/>
              </a:lnSpc>
            </a:pPr>
            <a:r>
              <a:rPr lang="en-US" sz="1200">
                <a:solidFill>
                  <a:srgbClr val="717E8B"/>
                </a:solidFill>
                <a:latin typeface="Arial" panose="020B0604020202020204" pitchFamily="34" charset="0"/>
                <a:ea typeface="Roboto"/>
                <a:cs typeface="Arial" panose="020B0604020202020204" pitchFamily="34" charset="0"/>
                <a:sym typeface="Roboto"/>
              </a:rPr>
              <a:t>Lenovo Partner of the Year</a:t>
            </a:r>
          </a:p>
        </p:txBody>
      </p:sp>
      <p:sp>
        <p:nvSpPr>
          <p:cNvPr id="20" name="Freeform 20"/>
          <p:cNvSpPr/>
          <p:nvPr/>
        </p:nvSpPr>
        <p:spPr>
          <a:xfrm>
            <a:off x="2810342" y="1964671"/>
            <a:ext cx="1065867" cy="1065867"/>
          </a:xfrm>
          <a:custGeom>
            <a:avLst/>
            <a:gdLst/>
            <a:ahLst/>
            <a:cxnLst/>
            <a:rect l="l" t="t" r="r" b="b"/>
            <a:pathLst>
              <a:path w="1065867" h="1065867">
                <a:moveTo>
                  <a:pt x="0" y="0"/>
                </a:moveTo>
                <a:lnTo>
                  <a:pt x="1065866" y="0"/>
                </a:lnTo>
                <a:lnTo>
                  <a:pt x="1065866" y="1065867"/>
                </a:lnTo>
                <a:lnTo>
                  <a:pt x="0" y="106586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latin typeface="Arial" panose="020B0604020202020204" pitchFamily="34" charset="0"/>
            </a:endParaRPr>
          </a:p>
        </p:txBody>
      </p:sp>
      <p:sp>
        <p:nvSpPr>
          <p:cNvPr id="21" name="Freeform 21"/>
          <p:cNvSpPr/>
          <p:nvPr/>
        </p:nvSpPr>
        <p:spPr>
          <a:xfrm>
            <a:off x="901383" y="3815760"/>
            <a:ext cx="1188085" cy="192861"/>
          </a:xfrm>
          <a:custGeom>
            <a:avLst/>
            <a:gdLst/>
            <a:ahLst/>
            <a:cxnLst/>
            <a:rect l="l" t="t" r="r" b="b"/>
            <a:pathLst>
              <a:path w="1188085" h="192861">
                <a:moveTo>
                  <a:pt x="0" y="0"/>
                </a:moveTo>
                <a:lnTo>
                  <a:pt x="1188084" y="0"/>
                </a:lnTo>
                <a:lnTo>
                  <a:pt x="1188084" y="192861"/>
                </a:lnTo>
                <a:lnTo>
                  <a:pt x="0" y="19286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endParaRPr>
          </a:p>
        </p:txBody>
      </p:sp>
      <p:sp>
        <p:nvSpPr>
          <p:cNvPr id="22" name="Freeform 22"/>
          <p:cNvSpPr/>
          <p:nvPr/>
        </p:nvSpPr>
        <p:spPr>
          <a:xfrm>
            <a:off x="6599940" y="2351499"/>
            <a:ext cx="878070" cy="292210"/>
          </a:xfrm>
          <a:custGeom>
            <a:avLst/>
            <a:gdLst/>
            <a:ahLst/>
            <a:cxnLst/>
            <a:rect l="l" t="t" r="r" b="b"/>
            <a:pathLst>
              <a:path w="878070" h="292210">
                <a:moveTo>
                  <a:pt x="0" y="0"/>
                </a:moveTo>
                <a:lnTo>
                  <a:pt x="878070" y="0"/>
                </a:lnTo>
                <a:lnTo>
                  <a:pt x="878070" y="292210"/>
                </a:lnTo>
                <a:lnTo>
                  <a:pt x="0" y="2922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endParaRPr>
          </a:p>
        </p:txBody>
      </p:sp>
      <p:sp>
        <p:nvSpPr>
          <p:cNvPr id="23" name="Freeform 23"/>
          <p:cNvSpPr/>
          <p:nvPr/>
        </p:nvSpPr>
        <p:spPr>
          <a:xfrm>
            <a:off x="6468487" y="3785608"/>
            <a:ext cx="1140977" cy="253165"/>
          </a:xfrm>
          <a:custGeom>
            <a:avLst/>
            <a:gdLst/>
            <a:ahLst/>
            <a:cxnLst/>
            <a:rect l="l" t="t" r="r" b="b"/>
            <a:pathLst>
              <a:path w="1140977" h="253165">
                <a:moveTo>
                  <a:pt x="0" y="0"/>
                </a:moveTo>
                <a:lnTo>
                  <a:pt x="1140976" y="0"/>
                </a:lnTo>
                <a:lnTo>
                  <a:pt x="1140976" y="253165"/>
                </a:lnTo>
                <a:lnTo>
                  <a:pt x="0" y="25316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endParaRPr>
          </a:p>
        </p:txBody>
      </p:sp>
      <p:sp>
        <p:nvSpPr>
          <p:cNvPr id="24" name="Freeform 24"/>
          <p:cNvSpPr/>
          <p:nvPr/>
        </p:nvSpPr>
        <p:spPr>
          <a:xfrm>
            <a:off x="4926965" y="2233444"/>
            <a:ext cx="528320" cy="528320"/>
          </a:xfrm>
          <a:custGeom>
            <a:avLst/>
            <a:gdLst/>
            <a:ahLst/>
            <a:cxnLst/>
            <a:rect l="l" t="t" r="r" b="b"/>
            <a:pathLst>
              <a:path w="528320" h="528320">
                <a:moveTo>
                  <a:pt x="0" y="0"/>
                </a:moveTo>
                <a:lnTo>
                  <a:pt x="528320" y="0"/>
                </a:lnTo>
                <a:lnTo>
                  <a:pt x="528320" y="528320"/>
                </a:lnTo>
                <a:lnTo>
                  <a:pt x="0" y="52832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US">
              <a:latin typeface="Arial" panose="020B0604020202020204" pitchFamily="34" charset="0"/>
            </a:endParaRPr>
          </a:p>
        </p:txBody>
      </p:sp>
      <p:sp>
        <p:nvSpPr>
          <p:cNvPr id="25" name="Freeform 25"/>
          <p:cNvSpPr/>
          <p:nvPr/>
        </p:nvSpPr>
        <p:spPr>
          <a:xfrm>
            <a:off x="2708592" y="3716338"/>
            <a:ext cx="1269365" cy="391707"/>
          </a:xfrm>
          <a:custGeom>
            <a:avLst/>
            <a:gdLst/>
            <a:ahLst/>
            <a:cxnLst/>
            <a:rect l="l" t="t" r="r" b="b"/>
            <a:pathLst>
              <a:path w="1269365" h="391707">
                <a:moveTo>
                  <a:pt x="0" y="0"/>
                </a:moveTo>
                <a:lnTo>
                  <a:pt x="1269366" y="0"/>
                </a:lnTo>
                <a:lnTo>
                  <a:pt x="1269366" y="391706"/>
                </a:lnTo>
                <a:lnTo>
                  <a:pt x="0" y="391706"/>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US">
              <a:latin typeface="Arial" panose="020B0604020202020204" pitchFamily="34" charset="0"/>
            </a:endParaRPr>
          </a:p>
        </p:txBody>
      </p:sp>
      <p:sp>
        <p:nvSpPr>
          <p:cNvPr id="26" name="Freeform 26"/>
          <p:cNvSpPr/>
          <p:nvPr/>
        </p:nvSpPr>
        <p:spPr>
          <a:xfrm>
            <a:off x="4601741" y="3764309"/>
            <a:ext cx="1178767" cy="295763"/>
          </a:xfrm>
          <a:custGeom>
            <a:avLst/>
            <a:gdLst/>
            <a:ahLst/>
            <a:cxnLst/>
            <a:rect l="l" t="t" r="r" b="b"/>
            <a:pathLst>
              <a:path w="1178767" h="295763">
                <a:moveTo>
                  <a:pt x="0" y="0"/>
                </a:moveTo>
                <a:lnTo>
                  <a:pt x="1178768" y="0"/>
                </a:lnTo>
                <a:lnTo>
                  <a:pt x="1178768" y="295764"/>
                </a:lnTo>
                <a:lnTo>
                  <a:pt x="0" y="295764"/>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US">
              <a:latin typeface="Arial" panose="020B0604020202020204" pitchFamily="34" charset="0"/>
            </a:endParaRPr>
          </a:p>
        </p:txBody>
      </p:sp>
      <p:sp>
        <p:nvSpPr>
          <p:cNvPr id="27" name="Freeform 27"/>
          <p:cNvSpPr/>
          <p:nvPr/>
        </p:nvSpPr>
        <p:spPr>
          <a:xfrm>
            <a:off x="1124456" y="2351240"/>
            <a:ext cx="741938" cy="292728"/>
          </a:xfrm>
          <a:custGeom>
            <a:avLst/>
            <a:gdLst/>
            <a:ahLst/>
            <a:cxnLst/>
            <a:rect l="l" t="t" r="r" b="b"/>
            <a:pathLst>
              <a:path w="741938" h="292728">
                <a:moveTo>
                  <a:pt x="0" y="0"/>
                </a:moveTo>
                <a:lnTo>
                  <a:pt x="741938" y="0"/>
                </a:lnTo>
                <a:lnTo>
                  <a:pt x="741938" y="292728"/>
                </a:lnTo>
                <a:lnTo>
                  <a:pt x="0" y="292728"/>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US">
              <a:latin typeface="Arial" panose="020B0604020202020204" pitchFamily="34" charset="0"/>
            </a:endParaRPr>
          </a:p>
        </p:txBody>
      </p:sp>
      <p:sp>
        <p:nvSpPr>
          <p:cNvPr id="28" name="Freeform 28"/>
          <p:cNvSpPr/>
          <p:nvPr/>
        </p:nvSpPr>
        <p:spPr>
          <a:xfrm>
            <a:off x="4547154" y="5244647"/>
            <a:ext cx="1287942" cy="227517"/>
          </a:xfrm>
          <a:custGeom>
            <a:avLst/>
            <a:gdLst/>
            <a:ahLst/>
            <a:cxnLst/>
            <a:rect l="l" t="t" r="r" b="b"/>
            <a:pathLst>
              <a:path w="1287942" h="227517">
                <a:moveTo>
                  <a:pt x="0" y="0"/>
                </a:moveTo>
                <a:lnTo>
                  <a:pt x="1287942" y="0"/>
                </a:lnTo>
                <a:lnTo>
                  <a:pt x="1287942" y="227517"/>
                </a:lnTo>
                <a:lnTo>
                  <a:pt x="0" y="227517"/>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US">
              <a:latin typeface="Arial" panose="020B0604020202020204" pitchFamily="34" charset="0"/>
            </a:endParaRPr>
          </a:p>
        </p:txBody>
      </p:sp>
      <p:sp>
        <p:nvSpPr>
          <p:cNvPr id="29" name="Freeform 29"/>
          <p:cNvSpPr/>
          <p:nvPr/>
        </p:nvSpPr>
        <p:spPr>
          <a:xfrm>
            <a:off x="2739038" y="5251840"/>
            <a:ext cx="1208475" cy="213131"/>
          </a:xfrm>
          <a:custGeom>
            <a:avLst/>
            <a:gdLst/>
            <a:ahLst/>
            <a:cxnLst/>
            <a:rect l="l" t="t" r="r" b="b"/>
            <a:pathLst>
              <a:path w="1208475" h="213131">
                <a:moveTo>
                  <a:pt x="0" y="0"/>
                </a:moveTo>
                <a:lnTo>
                  <a:pt x="1208474" y="0"/>
                </a:lnTo>
                <a:lnTo>
                  <a:pt x="1208474" y="213131"/>
                </a:lnTo>
                <a:lnTo>
                  <a:pt x="0" y="213131"/>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US">
              <a:latin typeface="Arial" panose="020B0604020202020204" pitchFamily="34" charset="0"/>
            </a:endParaRPr>
          </a:p>
        </p:txBody>
      </p:sp>
      <p:sp>
        <p:nvSpPr>
          <p:cNvPr id="30" name="Freeform 30"/>
          <p:cNvSpPr/>
          <p:nvPr/>
        </p:nvSpPr>
        <p:spPr>
          <a:xfrm>
            <a:off x="966602" y="5224039"/>
            <a:ext cx="1057647" cy="268733"/>
          </a:xfrm>
          <a:custGeom>
            <a:avLst/>
            <a:gdLst/>
            <a:ahLst/>
            <a:cxnLst/>
            <a:rect l="l" t="t" r="r" b="b"/>
            <a:pathLst>
              <a:path w="1057647" h="268733">
                <a:moveTo>
                  <a:pt x="0" y="0"/>
                </a:moveTo>
                <a:lnTo>
                  <a:pt x="1057646" y="0"/>
                </a:lnTo>
                <a:lnTo>
                  <a:pt x="1057646" y="268733"/>
                </a:lnTo>
                <a:lnTo>
                  <a:pt x="0" y="268733"/>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en-US">
              <a:latin typeface="Arial" panose="020B0604020202020204" pitchFamily="34" charset="0"/>
            </a:endParaRPr>
          </a:p>
        </p:txBody>
      </p:sp>
      <p:sp>
        <p:nvSpPr>
          <p:cNvPr id="31" name="Freeform 31"/>
          <p:cNvSpPr/>
          <p:nvPr/>
        </p:nvSpPr>
        <p:spPr>
          <a:xfrm>
            <a:off x="6324718" y="5237473"/>
            <a:ext cx="1428514" cy="241865"/>
          </a:xfrm>
          <a:custGeom>
            <a:avLst/>
            <a:gdLst/>
            <a:ahLst/>
            <a:cxnLst/>
            <a:rect l="l" t="t" r="r" b="b"/>
            <a:pathLst>
              <a:path w="1428514" h="241865">
                <a:moveTo>
                  <a:pt x="0" y="0"/>
                </a:moveTo>
                <a:lnTo>
                  <a:pt x="1428514" y="0"/>
                </a:lnTo>
                <a:lnTo>
                  <a:pt x="1428514" y="241865"/>
                </a:lnTo>
                <a:lnTo>
                  <a:pt x="0" y="241865"/>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US">
              <a:latin typeface="Arial" panose="020B0604020202020204" pitchFamily="34" charset="0"/>
            </a:endParaRPr>
          </a:p>
        </p:txBody>
      </p:sp>
      <p:sp>
        <p:nvSpPr>
          <p:cNvPr id="34" name="TextBox 34"/>
          <p:cNvSpPr txBox="1"/>
          <p:nvPr/>
        </p:nvSpPr>
        <p:spPr>
          <a:xfrm>
            <a:off x="676275" y="972397"/>
            <a:ext cx="6933188" cy="488595"/>
          </a:xfrm>
          <a:prstGeom prst="rect">
            <a:avLst/>
          </a:prstGeom>
        </p:spPr>
        <p:txBody>
          <a:bodyPr lIns="0" tIns="0" rIns="0" bIns="0" rtlCol="0" anchor="t">
            <a:spAutoFit/>
          </a:bodyPr>
          <a:lstStyle/>
          <a:p>
            <a:pPr marL="0" lvl="0" indent="0" algn="l">
              <a:lnSpc>
                <a:spcPts val="3840"/>
              </a:lnSpc>
            </a:pPr>
            <a:r>
              <a:rPr lang="en-US" sz="3200" b="1">
                <a:latin typeface="Arial" panose="020B0604020202020204" pitchFamily="34" charset="0"/>
                <a:ea typeface="Poppins 1"/>
                <a:cs typeface="Arial" panose="020B0604020202020204" pitchFamily="34" charset="0"/>
                <a:sym typeface="Poppins 1"/>
              </a:rPr>
              <a:t>Strategic Partnerships</a:t>
            </a:r>
          </a:p>
        </p:txBody>
      </p:sp>
      <p:sp>
        <p:nvSpPr>
          <p:cNvPr id="35" name="TextBox 35"/>
          <p:cNvSpPr txBox="1"/>
          <p:nvPr/>
        </p:nvSpPr>
        <p:spPr>
          <a:xfrm>
            <a:off x="8868500" y="972397"/>
            <a:ext cx="2720912" cy="488595"/>
          </a:xfrm>
          <a:prstGeom prst="rect">
            <a:avLst/>
          </a:prstGeom>
        </p:spPr>
        <p:txBody>
          <a:bodyPr lIns="0" tIns="0" rIns="0" bIns="0" rtlCol="0" anchor="t">
            <a:spAutoFit/>
          </a:bodyPr>
          <a:lstStyle/>
          <a:p>
            <a:pPr marL="0" lvl="0" indent="0" algn="l">
              <a:lnSpc>
                <a:spcPts val="3840"/>
              </a:lnSpc>
            </a:pPr>
            <a:r>
              <a:rPr lang="en-US" sz="3200" b="1">
                <a:latin typeface="Arial" panose="020B0604020202020204" pitchFamily="34" charset="0"/>
                <a:ea typeface="Poppins 1"/>
                <a:cs typeface="Arial" panose="020B0604020202020204" pitchFamily="34" charset="0"/>
                <a:sym typeface="Poppins 1"/>
              </a:rPr>
              <a:t>Awards</a:t>
            </a:r>
          </a:p>
        </p:txBody>
      </p:sp>
      <p:sp>
        <p:nvSpPr>
          <p:cNvPr id="32" name="TextBox 15">
            <a:extLst>
              <a:ext uri="{FF2B5EF4-FFF2-40B4-BE49-F238E27FC236}">
                <a16:creationId xmlns:a16="http://schemas.microsoft.com/office/drawing/2014/main" id="{352845C4-95C2-5368-6A8C-F578F050DCB6}"/>
              </a:ext>
            </a:extLst>
          </p:cNvPr>
          <p:cNvSpPr txBox="1"/>
          <p:nvPr/>
        </p:nvSpPr>
        <p:spPr>
          <a:xfrm>
            <a:off x="676275" y="647700"/>
            <a:ext cx="2676525" cy="248594"/>
          </a:xfrm>
          <a:prstGeom prst="rect">
            <a:avLst/>
          </a:prstGeom>
        </p:spPr>
        <p:txBody>
          <a:bodyPr wrap="square" lIns="0" tIns="0" rIns="0" bIns="0" rtlCol="0" anchor="t">
            <a:spAutoFit/>
          </a:bodyPr>
          <a:lstStyle/>
          <a:p>
            <a:pPr algn="l">
              <a:lnSpc>
                <a:spcPts val="2079"/>
              </a:lnSpc>
            </a:pPr>
            <a:r>
              <a:rPr lang="en-US" sz="1599">
                <a:solidFill>
                  <a:srgbClr val="717E8B"/>
                </a:solidFill>
                <a:latin typeface="Arial" panose="020B0604020202020204" pitchFamily="34" charset="0"/>
                <a:ea typeface="Poppins 1"/>
                <a:cs typeface="Arial" panose="020B0604020202020204" pitchFamily="34" charset="0"/>
                <a:sym typeface="Poppins 1"/>
              </a:rPr>
              <a:t>SUPPLIER OVERVIEW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691A12B-7590-DC51-FB35-5177A58B1122}"/>
              </a:ext>
            </a:extLst>
          </p:cNvPr>
          <p:cNvPicPr>
            <a:picLocks noChangeAspect="1"/>
          </p:cNvPicPr>
          <p:nvPr/>
        </p:nvPicPr>
        <p:blipFill>
          <a:blip r:embed="rId2"/>
          <a:stretch>
            <a:fillRect/>
          </a:stretch>
        </p:blipFill>
        <p:spPr>
          <a:xfrm>
            <a:off x="609600" y="1132011"/>
            <a:ext cx="2667000" cy="479177"/>
          </a:xfrm>
          <a:prstGeom prst="rect">
            <a:avLst/>
          </a:prstGeom>
          <a:noFill/>
        </p:spPr>
      </p:pic>
      <p:sp>
        <p:nvSpPr>
          <p:cNvPr id="47" name="Text Placeholder 2">
            <a:extLst>
              <a:ext uri="{FF2B5EF4-FFF2-40B4-BE49-F238E27FC236}">
                <a16:creationId xmlns:a16="http://schemas.microsoft.com/office/drawing/2014/main" id="{3B48136E-89C0-8EEA-F134-A55403B22376}"/>
              </a:ext>
            </a:extLst>
          </p:cNvPr>
          <p:cNvSpPr>
            <a:spLocks noGrp="1"/>
          </p:cNvSpPr>
          <p:nvPr>
            <p:ph type="body" sz="quarter" idx="11"/>
          </p:nvPr>
        </p:nvSpPr>
        <p:spPr>
          <a:xfrm>
            <a:off x="609600" y="2971800"/>
            <a:ext cx="4495800" cy="1143000"/>
          </a:xfrm>
        </p:spPr>
        <p:txBody>
          <a:bodyPr/>
          <a:lstStyle/>
          <a:p>
            <a:r>
              <a:rPr lang="en-US" dirty="0"/>
              <a:t>MCPC whole suit of services is referred “Device Lifecycle Management”</a:t>
            </a:r>
          </a:p>
        </p:txBody>
      </p:sp>
      <p:sp>
        <p:nvSpPr>
          <p:cNvPr id="55" name="Text Placeholder 5">
            <a:extLst>
              <a:ext uri="{FF2B5EF4-FFF2-40B4-BE49-F238E27FC236}">
                <a16:creationId xmlns:a16="http://schemas.microsoft.com/office/drawing/2014/main" id="{8EC143B3-E4AD-C647-2085-46C81F72FC6C}"/>
              </a:ext>
            </a:extLst>
          </p:cNvPr>
          <p:cNvSpPr>
            <a:spLocks noGrp="1"/>
          </p:cNvSpPr>
          <p:nvPr>
            <p:ph type="body" sz="quarter" idx="14"/>
          </p:nvPr>
        </p:nvSpPr>
        <p:spPr>
          <a:xfrm>
            <a:off x="609600" y="2438400"/>
            <a:ext cx="4495800" cy="381000"/>
          </a:xfrm>
        </p:spPr>
        <p:txBody>
          <a:bodyPr/>
          <a:lstStyle/>
          <a:p>
            <a:r>
              <a:rPr lang="en-US" dirty="0"/>
              <a:t>What does MCPC do?</a:t>
            </a:r>
          </a:p>
        </p:txBody>
      </p:sp>
      <p:sp>
        <p:nvSpPr>
          <p:cNvPr id="45" name="TextBox 45"/>
          <p:cNvSpPr txBox="1"/>
          <p:nvPr/>
        </p:nvSpPr>
        <p:spPr>
          <a:xfrm>
            <a:off x="7010400" y="838200"/>
            <a:ext cx="4572000" cy="381000"/>
          </a:xfrm>
          <a:prstGeom prst="rect">
            <a:avLst/>
          </a:prstGeom>
        </p:spPr>
        <p:txBody>
          <a:bodyPr vert="horz" lIns="91440" tIns="45720" rIns="91440" bIns="45720" rtlCol="0">
            <a:normAutofit/>
          </a:bodyPr>
          <a:lstStyle/>
          <a:p>
            <a:pPr>
              <a:lnSpc>
                <a:spcPct val="90000"/>
              </a:lnSpc>
              <a:spcAft>
                <a:spcPts val="600"/>
              </a:spcAft>
            </a:pPr>
            <a:r>
              <a:rPr lang="en-US" sz="2000" b="0" i="0" kern="1200" dirty="0">
                <a:solidFill>
                  <a:schemeClr val="bg1"/>
                </a:solidFill>
                <a:latin typeface="Arial" panose="020B0604020202020204" pitchFamily="34" charset="0"/>
                <a:ea typeface="Roboto" panose="02000000000000000000" pitchFamily="2" charset="0"/>
                <a:cs typeface="Arial" panose="020B0604020202020204" pitchFamily="34" charset="0"/>
              </a:rPr>
              <a:t>In few words:</a:t>
            </a:r>
          </a:p>
        </p:txBody>
      </p:sp>
      <p:sp>
        <p:nvSpPr>
          <p:cNvPr id="23" name="TextBox 45">
            <a:extLst>
              <a:ext uri="{FF2B5EF4-FFF2-40B4-BE49-F238E27FC236}">
                <a16:creationId xmlns:a16="http://schemas.microsoft.com/office/drawing/2014/main" id="{063830D7-EE2C-189C-09A5-E3FE1478B6EE}"/>
              </a:ext>
            </a:extLst>
          </p:cNvPr>
          <p:cNvSpPr txBox="1"/>
          <p:nvPr/>
        </p:nvSpPr>
        <p:spPr>
          <a:xfrm>
            <a:off x="7035230" y="1600200"/>
            <a:ext cx="4495800" cy="4286250"/>
          </a:xfrm>
          <a:prstGeom prst="rect">
            <a:avLst/>
          </a:prstGeom>
        </p:spPr>
        <p:txBody>
          <a:bodyPr vert="horz" lIns="91440" tIns="45720" rIns="91440" bIns="45720" rtlCol="0">
            <a:normAutofit lnSpcReduction="10000"/>
          </a:bodyPr>
          <a:lstStyle/>
          <a:p>
            <a:pPr marL="285750" indent="-285750">
              <a:lnSpc>
                <a:spcPct val="90000"/>
              </a:lnSpc>
              <a:spcAft>
                <a:spcPts val="2400"/>
              </a:spcAft>
              <a:buFont typeface="Courier New" panose="02070309020205020404" pitchFamily="49" charset="0"/>
              <a:buChar char="o"/>
            </a:pP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Customers want to buy devices in bulk, MCPC ensures customers retain the device for long enough to get return on their investment, but not so long that the device becomes obsolete.</a:t>
            </a:r>
          </a:p>
          <a:p>
            <a:pPr marL="285750" indent="-285750">
              <a:lnSpc>
                <a:spcPct val="90000"/>
              </a:lnSpc>
              <a:spcAft>
                <a:spcPts val="2400"/>
              </a:spcAft>
              <a:buFont typeface="Courier New" panose="02070309020205020404" pitchFamily="49" charset="0"/>
              <a:buChar char="o"/>
            </a:pP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Customers buy the device through MCPC, MCPC configures it to specification. (Software installation, peripherals, customer settings…)</a:t>
            </a:r>
          </a:p>
          <a:p>
            <a:pPr marL="285750" indent="-285750">
              <a:lnSpc>
                <a:spcPct val="90000"/>
              </a:lnSpc>
              <a:spcAft>
                <a:spcPts val="2400"/>
              </a:spcAft>
              <a:buFont typeface="Courier New" panose="02070309020205020404" pitchFamily="49" charset="0"/>
              <a:buChar char="o"/>
            </a:pP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MCPC may deliver it directly to customer locations installed at the user’s desk or even sent to the end user’s home address.</a:t>
            </a:r>
          </a:p>
          <a:p>
            <a:pPr marL="285750" indent="-285750">
              <a:lnSpc>
                <a:spcPct val="90000"/>
              </a:lnSpc>
              <a:spcAft>
                <a:spcPts val="2400"/>
              </a:spcAft>
              <a:buFont typeface="Courier New" panose="02070309020205020404" pitchFamily="49" charset="0"/>
              <a:buChar char="o"/>
            </a:pPr>
            <a:r>
              <a:rPr lang="en-US" sz="1600" dirty="0">
                <a:solidFill>
                  <a:schemeClr val="bg1"/>
                </a:solidFill>
                <a:latin typeface="Arial" panose="020B0604020202020204" pitchFamily="34" charset="0"/>
                <a:ea typeface="Roboto" panose="02000000000000000000" pitchFamily="2" charset="0"/>
                <a:cs typeface="Arial" panose="020B0604020202020204" pitchFamily="34" charset="0"/>
              </a:rPr>
              <a:t>Upon device end of life or termination of employment MCPC may retrieve the device and find new life or value in the device.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E5CE-4455-D7D4-6370-228FE737214C}"/>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F2D67086-7813-0EED-206B-AA0AC7996EF6}"/>
              </a:ext>
            </a:extLst>
          </p:cNvPr>
          <p:cNvCxnSpPr>
            <a:cxnSpLocks/>
          </p:cNvCxnSpPr>
          <p:nvPr/>
        </p:nvCxnSpPr>
        <p:spPr>
          <a:xfrm>
            <a:off x="7763072" y="3455722"/>
            <a:ext cx="474548" cy="0"/>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02B8BE3-298D-C14A-19A2-A844A6B3EB2D}"/>
              </a:ext>
            </a:extLst>
          </p:cNvPr>
          <p:cNvCxnSpPr>
            <a:cxnSpLocks/>
          </p:cNvCxnSpPr>
          <p:nvPr/>
        </p:nvCxnSpPr>
        <p:spPr>
          <a:xfrm>
            <a:off x="3972446" y="3455722"/>
            <a:ext cx="474548" cy="0"/>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73C9DA-66B7-7DDC-955F-4E0CD63CB0FB}"/>
              </a:ext>
            </a:extLst>
          </p:cNvPr>
          <p:cNvCxnSpPr>
            <a:cxnSpLocks/>
          </p:cNvCxnSpPr>
          <p:nvPr/>
        </p:nvCxnSpPr>
        <p:spPr>
          <a:xfrm flipH="1" flipV="1">
            <a:off x="7264956" y="4734389"/>
            <a:ext cx="321315" cy="378142"/>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5D3290-C7CF-30F5-17FF-D8A52791E238}"/>
              </a:ext>
            </a:extLst>
          </p:cNvPr>
          <p:cNvCxnSpPr>
            <a:cxnSpLocks/>
          </p:cNvCxnSpPr>
          <p:nvPr/>
        </p:nvCxnSpPr>
        <p:spPr>
          <a:xfrm flipV="1">
            <a:off x="4585852" y="4706963"/>
            <a:ext cx="321315" cy="378142"/>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A3232B-BBCE-AC66-686E-284D7938DE89}"/>
              </a:ext>
            </a:extLst>
          </p:cNvPr>
          <p:cNvCxnSpPr>
            <a:cxnSpLocks/>
          </p:cNvCxnSpPr>
          <p:nvPr/>
        </p:nvCxnSpPr>
        <p:spPr>
          <a:xfrm flipH="1">
            <a:off x="7328769" y="1893167"/>
            <a:ext cx="321315" cy="378142"/>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CEA2720-5BBC-4FC0-F320-248343333A3D}"/>
              </a:ext>
            </a:extLst>
          </p:cNvPr>
          <p:cNvCxnSpPr>
            <a:cxnSpLocks/>
          </p:cNvCxnSpPr>
          <p:nvPr/>
        </p:nvCxnSpPr>
        <p:spPr>
          <a:xfrm>
            <a:off x="4585852" y="1893167"/>
            <a:ext cx="321315" cy="378142"/>
          </a:xfrm>
          <a:prstGeom prst="line">
            <a:avLst/>
          </a:prstGeom>
          <a:ln w="28575">
            <a:solidFill>
              <a:srgbClr val="717E8B"/>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
            <a:extLst>
              <a:ext uri="{FF2B5EF4-FFF2-40B4-BE49-F238E27FC236}">
                <a16:creationId xmlns:a16="http://schemas.microsoft.com/office/drawing/2014/main" id="{2334E098-DA9C-44DE-8C26-DCBB155597D2}"/>
              </a:ext>
            </a:extLst>
          </p:cNvPr>
          <p:cNvGrpSpPr/>
          <p:nvPr/>
        </p:nvGrpSpPr>
        <p:grpSpPr>
          <a:xfrm>
            <a:off x="4454925" y="1828800"/>
            <a:ext cx="3282149" cy="3282149"/>
            <a:chOff x="0" y="0"/>
            <a:chExt cx="812800" cy="812800"/>
          </a:xfrm>
        </p:grpSpPr>
        <p:sp>
          <p:nvSpPr>
            <p:cNvPr id="3" name="Freeform 3">
              <a:extLst>
                <a:ext uri="{FF2B5EF4-FFF2-40B4-BE49-F238E27FC236}">
                  <a16:creationId xmlns:a16="http://schemas.microsoft.com/office/drawing/2014/main" id="{6353B0D2-2FD5-F766-111F-1AFA4C53F5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717E8B"/>
              </a:solidFill>
              <a:prstDash val="sysDot"/>
              <a:miter/>
            </a:ln>
          </p:spPr>
          <p:txBody>
            <a:bodyPr/>
            <a:lstStyle/>
            <a:p>
              <a:endParaRPr lang="en-US">
                <a:latin typeface="Arial" panose="020B0604020202020204" pitchFamily="34" charset="0"/>
              </a:endParaRPr>
            </a:p>
          </p:txBody>
        </p:sp>
        <p:sp>
          <p:nvSpPr>
            <p:cNvPr id="4" name="TextBox 4">
              <a:extLst>
                <a:ext uri="{FF2B5EF4-FFF2-40B4-BE49-F238E27FC236}">
                  <a16:creationId xmlns:a16="http://schemas.microsoft.com/office/drawing/2014/main" id="{CFAC5925-A642-FC11-9C29-894225368BD3}"/>
                </a:ext>
              </a:extLst>
            </p:cNvPr>
            <p:cNvSpPr txBox="1"/>
            <p:nvPr/>
          </p:nvSpPr>
          <p:spPr>
            <a:xfrm>
              <a:off x="76200" y="85725"/>
              <a:ext cx="660400" cy="650875"/>
            </a:xfrm>
            <a:prstGeom prst="rect">
              <a:avLst/>
            </a:prstGeom>
          </p:spPr>
          <p:txBody>
            <a:bodyPr lIns="50800" tIns="50800" rIns="50800" bIns="50800" rtlCol="0" anchor="ctr"/>
            <a:lstStyle/>
            <a:p>
              <a:pPr algn="ctr">
                <a:lnSpc>
                  <a:spcPts val="1540"/>
                </a:lnSpc>
              </a:pPr>
              <a:endParaRPr>
                <a:latin typeface="Arial" panose="020B0604020202020204" pitchFamily="34" charset="0"/>
              </a:endParaRPr>
            </a:p>
          </p:txBody>
        </p:sp>
      </p:grpSp>
      <p:grpSp>
        <p:nvGrpSpPr>
          <p:cNvPr id="5" name="Group 5">
            <a:extLst>
              <a:ext uri="{FF2B5EF4-FFF2-40B4-BE49-F238E27FC236}">
                <a16:creationId xmlns:a16="http://schemas.microsoft.com/office/drawing/2014/main" id="{F6F55BB2-67A1-9C7D-52DF-17A706F55099}"/>
              </a:ext>
            </a:extLst>
          </p:cNvPr>
          <p:cNvGrpSpPr/>
          <p:nvPr/>
        </p:nvGrpSpPr>
        <p:grpSpPr>
          <a:xfrm>
            <a:off x="4810529" y="2198079"/>
            <a:ext cx="273050" cy="273050"/>
            <a:chOff x="0" y="0"/>
            <a:chExt cx="812800" cy="812800"/>
          </a:xfrm>
        </p:grpSpPr>
        <p:sp>
          <p:nvSpPr>
            <p:cNvPr id="6" name="Freeform 6">
              <a:extLst>
                <a:ext uri="{FF2B5EF4-FFF2-40B4-BE49-F238E27FC236}">
                  <a16:creationId xmlns:a16="http://schemas.microsoft.com/office/drawing/2014/main" id="{0D827B17-B0C9-3F8B-94AA-C08CE04C08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p:spPr>
          <p:txBody>
            <a:bodyPr/>
            <a:lstStyle/>
            <a:p>
              <a:endParaRPr lang="en-US">
                <a:latin typeface="Arial" panose="020B0604020202020204" pitchFamily="34" charset="0"/>
              </a:endParaRPr>
            </a:p>
          </p:txBody>
        </p:sp>
        <p:sp>
          <p:nvSpPr>
            <p:cNvPr id="7" name="TextBox 7">
              <a:extLst>
                <a:ext uri="{FF2B5EF4-FFF2-40B4-BE49-F238E27FC236}">
                  <a16:creationId xmlns:a16="http://schemas.microsoft.com/office/drawing/2014/main" id="{63461C67-D4F3-2242-F117-B4AAA4527432}"/>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grpSp>
        <p:nvGrpSpPr>
          <p:cNvPr id="8" name="Group 8">
            <a:extLst>
              <a:ext uri="{FF2B5EF4-FFF2-40B4-BE49-F238E27FC236}">
                <a16:creationId xmlns:a16="http://schemas.microsoft.com/office/drawing/2014/main" id="{00D3D14F-54D8-E058-CBDF-34D942A8B313}"/>
              </a:ext>
            </a:extLst>
          </p:cNvPr>
          <p:cNvGrpSpPr/>
          <p:nvPr/>
        </p:nvGrpSpPr>
        <p:grpSpPr>
          <a:xfrm>
            <a:off x="7130981" y="2198079"/>
            <a:ext cx="273050" cy="273050"/>
            <a:chOff x="0" y="0"/>
            <a:chExt cx="812800" cy="812800"/>
          </a:xfrm>
        </p:grpSpPr>
        <p:sp>
          <p:nvSpPr>
            <p:cNvPr id="9" name="Freeform 9">
              <a:extLst>
                <a:ext uri="{FF2B5EF4-FFF2-40B4-BE49-F238E27FC236}">
                  <a16:creationId xmlns:a16="http://schemas.microsoft.com/office/drawing/2014/main" id="{21164E16-5BD2-5CBC-B02C-C8413C1737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latin typeface="Arial" panose="020B0604020202020204" pitchFamily="34" charset="0"/>
              </a:endParaRPr>
            </a:p>
          </p:txBody>
        </p:sp>
        <p:sp>
          <p:nvSpPr>
            <p:cNvPr id="10" name="TextBox 10">
              <a:extLst>
                <a:ext uri="{FF2B5EF4-FFF2-40B4-BE49-F238E27FC236}">
                  <a16:creationId xmlns:a16="http://schemas.microsoft.com/office/drawing/2014/main" id="{81064DBA-9AEE-67BD-89A5-6FB0D02E518C}"/>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grpSp>
        <p:nvGrpSpPr>
          <p:cNvPr id="11" name="Group 11">
            <a:extLst>
              <a:ext uri="{FF2B5EF4-FFF2-40B4-BE49-F238E27FC236}">
                <a16:creationId xmlns:a16="http://schemas.microsoft.com/office/drawing/2014/main" id="{48FDC27A-3927-C532-D39B-46850D48E538}"/>
              </a:ext>
            </a:extLst>
          </p:cNvPr>
          <p:cNvGrpSpPr/>
          <p:nvPr/>
        </p:nvGrpSpPr>
        <p:grpSpPr>
          <a:xfrm>
            <a:off x="4326886" y="3333234"/>
            <a:ext cx="273050" cy="273050"/>
            <a:chOff x="0" y="0"/>
            <a:chExt cx="812800" cy="812800"/>
          </a:xfrm>
        </p:grpSpPr>
        <p:sp>
          <p:nvSpPr>
            <p:cNvPr id="12" name="Freeform 12">
              <a:extLst>
                <a:ext uri="{FF2B5EF4-FFF2-40B4-BE49-F238E27FC236}">
                  <a16:creationId xmlns:a16="http://schemas.microsoft.com/office/drawing/2014/main" id="{73263101-C5C3-2A09-6287-FAE30FBDBE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solidFill>
          </p:spPr>
          <p:txBody>
            <a:bodyPr/>
            <a:lstStyle/>
            <a:p>
              <a:endParaRPr lang="en-US">
                <a:latin typeface="Arial" panose="020B0604020202020204" pitchFamily="34" charset="0"/>
              </a:endParaRPr>
            </a:p>
          </p:txBody>
        </p:sp>
        <p:sp>
          <p:nvSpPr>
            <p:cNvPr id="13" name="TextBox 13">
              <a:extLst>
                <a:ext uri="{FF2B5EF4-FFF2-40B4-BE49-F238E27FC236}">
                  <a16:creationId xmlns:a16="http://schemas.microsoft.com/office/drawing/2014/main" id="{B3A48A4C-5DED-CD36-9072-319698A36F4C}"/>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grpSp>
        <p:nvGrpSpPr>
          <p:cNvPr id="14" name="Group 14">
            <a:extLst>
              <a:ext uri="{FF2B5EF4-FFF2-40B4-BE49-F238E27FC236}">
                <a16:creationId xmlns:a16="http://schemas.microsoft.com/office/drawing/2014/main" id="{4A6ADAD6-D2AE-EEC3-7CBF-1A469C674AA5}"/>
              </a:ext>
            </a:extLst>
          </p:cNvPr>
          <p:cNvGrpSpPr/>
          <p:nvPr/>
        </p:nvGrpSpPr>
        <p:grpSpPr>
          <a:xfrm>
            <a:off x="7588453" y="3333234"/>
            <a:ext cx="273050" cy="273050"/>
            <a:chOff x="0" y="0"/>
            <a:chExt cx="812800" cy="812800"/>
          </a:xfrm>
        </p:grpSpPr>
        <p:sp>
          <p:nvSpPr>
            <p:cNvPr id="15" name="Freeform 15">
              <a:extLst>
                <a:ext uri="{FF2B5EF4-FFF2-40B4-BE49-F238E27FC236}">
                  <a16:creationId xmlns:a16="http://schemas.microsoft.com/office/drawing/2014/main" id="{C8431134-32E5-1EB7-44B5-767A68EEC73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US">
                <a:latin typeface="Arial" panose="020B0604020202020204" pitchFamily="34" charset="0"/>
              </a:endParaRPr>
            </a:p>
          </p:txBody>
        </p:sp>
        <p:sp>
          <p:nvSpPr>
            <p:cNvPr id="16" name="TextBox 16">
              <a:extLst>
                <a:ext uri="{FF2B5EF4-FFF2-40B4-BE49-F238E27FC236}">
                  <a16:creationId xmlns:a16="http://schemas.microsoft.com/office/drawing/2014/main" id="{85C51A9E-2F09-324D-A297-E6FEC3DA3A97}"/>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grpSp>
        <p:nvGrpSpPr>
          <p:cNvPr id="17" name="Group 17">
            <a:extLst>
              <a:ext uri="{FF2B5EF4-FFF2-40B4-BE49-F238E27FC236}">
                <a16:creationId xmlns:a16="http://schemas.microsoft.com/office/drawing/2014/main" id="{2AF2D798-F1CC-EF6B-F004-89622F99FC74}"/>
              </a:ext>
            </a:extLst>
          </p:cNvPr>
          <p:cNvGrpSpPr/>
          <p:nvPr/>
        </p:nvGrpSpPr>
        <p:grpSpPr>
          <a:xfrm>
            <a:off x="4810529" y="4511518"/>
            <a:ext cx="273050" cy="273050"/>
            <a:chOff x="0" y="0"/>
            <a:chExt cx="812800" cy="812800"/>
          </a:xfrm>
        </p:grpSpPr>
        <p:sp>
          <p:nvSpPr>
            <p:cNvPr id="18" name="Freeform 18">
              <a:extLst>
                <a:ext uri="{FF2B5EF4-FFF2-40B4-BE49-F238E27FC236}">
                  <a16:creationId xmlns:a16="http://schemas.microsoft.com/office/drawing/2014/main" id="{82A97D32-4B0D-8EB4-3738-3350AFA9D3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2"/>
            </a:solidFill>
          </p:spPr>
          <p:txBody>
            <a:bodyPr/>
            <a:lstStyle/>
            <a:p>
              <a:endParaRPr lang="en-US">
                <a:latin typeface="Arial" panose="020B0604020202020204" pitchFamily="34" charset="0"/>
              </a:endParaRPr>
            </a:p>
          </p:txBody>
        </p:sp>
        <p:sp>
          <p:nvSpPr>
            <p:cNvPr id="19" name="TextBox 19">
              <a:extLst>
                <a:ext uri="{FF2B5EF4-FFF2-40B4-BE49-F238E27FC236}">
                  <a16:creationId xmlns:a16="http://schemas.microsoft.com/office/drawing/2014/main" id="{FC39484B-0F56-B9C4-1DDC-374B884FBB66}"/>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grpSp>
        <p:nvGrpSpPr>
          <p:cNvPr id="20" name="Group 20">
            <a:extLst>
              <a:ext uri="{FF2B5EF4-FFF2-40B4-BE49-F238E27FC236}">
                <a16:creationId xmlns:a16="http://schemas.microsoft.com/office/drawing/2014/main" id="{51B3DB45-A3B5-A972-6275-3DD44A7672B0}"/>
              </a:ext>
            </a:extLst>
          </p:cNvPr>
          <p:cNvGrpSpPr/>
          <p:nvPr/>
        </p:nvGrpSpPr>
        <p:grpSpPr>
          <a:xfrm>
            <a:off x="7038417" y="4511518"/>
            <a:ext cx="273050" cy="273050"/>
            <a:chOff x="0" y="0"/>
            <a:chExt cx="812800" cy="812800"/>
          </a:xfrm>
        </p:grpSpPr>
        <p:sp>
          <p:nvSpPr>
            <p:cNvPr id="21" name="Freeform 21">
              <a:extLst>
                <a:ext uri="{FF2B5EF4-FFF2-40B4-BE49-F238E27FC236}">
                  <a16:creationId xmlns:a16="http://schemas.microsoft.com/office/drawing/2014/main" id="{50E17242-1E22-786C-A6D5-FD8AEEFD52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n-US">
                <a:latin typeface="Arial" panose="020B0604020202020204" pitchFamily="34" charset="0"/>
              </a:endParaRPr>
            </a:p>
          </p:txBody>
        </p:sp>
        <p:sp>
          <p:nvSpPr>
            <p:cNvPr id="22" name="TextBox 22">
              <a:extLst>
                <a:ext uri="{FF2B5EF4-FFF2-40B4-BE49-F238E27FC236}">
                  <a16:creationId xmlns:a16="http://schemas.microsoft.com/office/drawing/2014/main" id="{9AE63384-1E6A-93F4-F881-1463A9C59073}"/>
                </a:ext>
              </a:extLst>
            </p:cNvPr>
            <p:cNvSpPr txBox="1"/>
            <p:nvPr/>
          </p:nvSpPr>
          <p:spPr>
            <a:xfrm>
              <a:off x="76200" y="57150"/>
              <a:ext cx="660400" cy="679450"/>
            </a:xfrm>
            <a:prstGeom prst="rect">
              <a:avLst/>
            </a:prstGeom>
          </p:spPr>
          <p:txBody>
            <a:bodyPr lIns="50800" tIns="50800" rIns="50800" bIns="50800" rtlCol="0" anchor="ctr"/>
            <a:lstStyle/>
            <a:p>
              <a:pPr algn="ctr">
                <a:lnSpc>
                  <a:spcPts val="1300"/>
                </a:lnSpc>
              </a:pPr>
              <a:endParaRPr>
                <a:latin typeface="Arial" panose="020B0604020202020204" pitchFamily="34" charset="0"/>
              </a:endParaRPr>
            </a:p>
          </p:txBody>
        </p:sp>
      </p:grpSp>
      <p:sp>
        <p:nvSpPr>
          <p:cNvPr id="25" name="AutoShape 25">
            <a:extLst>
              <a:ext uri="{FF2B5EF4-FFF2-40B4-BE49-F238E27FC236}">
                <a16:creationId xmlns:a16="http://schemas.microsoft.com/office/drawing/2014/main" id="{4DD1037A-5ED3-E445-EFBF-AE91E1E30AA5}"/>
              </a:ext>
            </a:extLst>
          </p:cNvPr>
          <p:cNvSpPr/>
          <p:nvPr/>
        </p:nvSpPr>
        <p:spPr>
          <a:xfrm>
            <a:off x="7724978" y="1745127"/>
            <a:ext cx="2106662" cy="0"/>
          </a:xfrm>
          <a:prstGeom prst="line">
            <a:avLst/>
          </a:prstGeom>
          <a:ln w="552450" cap="rnd">
            <a:solidFill>
              <a:schemeClr val="accent1"/>
            </a:solidFill>
            <a:prstDash val="solid"/>
            <a:headEnd type="none" w="sm" len="sm"/>
            <a:tailEnd type="none" w="sm" len="sm"/>
          </a:ln>
        </p:spPr>
        <p:txBody>
          <a:bodyPr/>
          <a:lstStyle/>
          <a:p>
            <a:endParaRPr lang="en-US">
              <a:latin typeface="Arial" panose="020B0604020202020204" pitchFamily="34" charset="0"/>
            </a:endParaRPr>
          </a:p>
        </p:txBody>
      </p:sp>
      <p:sp>
        <p:nvSpPr>
          <p:cNvPr id="26" name="AutoShape 26">
            <a:extLst>
              <a:ext uri="{FF2B5EF4-FFF2-40B4-BE49-F238E27FC236}">
                <a16:creationId xmlns:a16="http://schemas.microsoft.com/office/drawing/2014/main" id="{D6F4AFE1-009C-7E8A-F858-8E5D7640DB13}"/>
              </a:ext>
            </a:extLst>
          </p:cNvPr>
          <p:cNvSpPr/>
          <p:nvPr/>
        </p:nvSpPr>
        <p:spPr>
          <a:xfrm>
            <a:off x="2348263" y="1745127"/>
            <a:ext cx="2106662" cy="0"/>
          </a:xfrm>
          <a:prstGeom prst="line">
            <a:avLst/>
          </a:prstGeom>
          <a:ln w="552450" cap="rnd">
            <a:solidFill>
              <a:schemeClr val="accent4"/>
            </a:solidFill>
            <a:prstDash val="solid"/>
            <a:headEnd type="none" w="sm" len="sm"/>
            <a:tailEnd type="none" w="sm" len="sm"/>
          </a:ln>
        </p:spPr>
        <p:txBody>
          <a:bodyPr/>
          <a:lstStyle/>
          <a:p>
            <a:endParaRPr lang="en-US">
              <a:latin typeface="Arial" panose="020B0604020202020204" pitchFamily="34" charset="0"/>
            </a:endParaRPr>
          </a:p>
        </p:txBody>
      </p:sp>
      <p:sp>
        <p:nvSpPr>
          <p:cNvPr id="27" name="AutoShape 27">
            <a:extLst>
              <a:ext uri="{FF2B5EF4-FFF2-40B4-BE49-F238E27FC236}">
                <a16:creationId xmlns:a16="http://schemas.microsoft.com/office/drawing/2014/main" id="{D3A41D04-3C57-3F59-FCE4-386648400E62}"/>
              </a:ext>
            </a:extLst>
          </p:cNvPr>
          <p:cNvSpPr/>
          <p:nvPr/>
        </p:nvSpPr>
        <p:spPr>
          <a:xfrm>
            <a:off x="8328900" y="3475154"/>
            <a:ext cx="2106662" cy="0"/>
          </a:xfrm>
          <a:prstGeom prst="line">
            <a:avLst/>
          </a:prstGeom>
          <a:ln w="552450" cap="rnd">
            <a:solidFill>
              <a:schemeClr val="accent3"/>
            </a:solidFill>
            <a:prstDash val="solid"/>
            <a:headEnd type="none" w="sm" len="sm"/>
            <a:tailEnd type="none" w="sm" len="sm"/>
          </a:ln>
        </p:spPr>
        <p:txBody>
          <a:bodyPr/>
          <a:lstStyle/>
          <a:p>
            <a:endParaRPr lang="en-US">
              <a:latin typeface="Arial" panose="020B0604020202020204" pitchFamily="34" charset="0"/>
            </a:endParaRPr>
          </a:p>
        </p:txBody>
      </p:sp>
      <p:sp>
        <p:nvSpPr>
          <p:cNvPr id="28" name="AutoShape 28">
            <a:extLst>
              <a:ext uri="{FF2B5EF4-FFF2-40B4-BE49-F238E27FC236}">
                <a16:creationId xmlns:a16="http://schemas.microsoft.com/office/drawing/2014/main" id="{C4D0E76B-4D3C-C532-1EFE-31BAFEAFACC4}"/>
              </a:ext>
            </a:extLst>
          </p:cNvPr>
          <p:cNvSpPr/>
          <p:nvPr/>
        </p:nvSpPr>
        <p:spPr>
          <a:xfrm>
            <a:off x="1718465" y="3475154"/>
            <a:ext cx="2106662" cy="0"/>
          </a:xfrm>
          <a:prstGeom prst="line">
            <a:avLst/>
          </a:prstGeom>
          <a:ln w="552450" cap="rnd">
            <a:solidFill>
              <a:schemeClr val="tx1"/>
            </a:solidFill>
            <a:prstDash val="solid"/>
            <a:headEnd type="none" w="sm" len="sm"/>
            <a:tailEnd type="none" w="sm" len="sm"/>
          </a:ln>
        </p:spPr>
        <p:txBody>
          <a:bodyPr/>
          <a:lstStyle/>
          <a:p>
            <a:endParaRPr lang="en-US">
              <a:latin typeface="Arial" panose="020B0604020202020204" pitchFamily="34" charset="0"/>
            </a:endParaRPr>
          </a:p>
        </p:txBody>
      </p:sp>
      <p:sp>
        <p:nvSpPr>
          <p:cNvPr id="29" name="AutoShape 29">
            <a:extLst>
              <a:ext uri="{FF2B5EF4-FFF2-40B4-BE49-F238E27FC236}">
                <a16:creationId xmlns:a16="http://schemas.microsoft.com/office/drawing/2014/main" id="{B1913032-1A85-9B74-9A3D-181F88E71D4B}"/>
              </a:ext>
            </a:extLst>
          </p:cNvPr>
          <p:cNvSpPr/>
          <p:nvPr/>
        </p:nvSpPr>
        <p:spPr>
          <a:xfrm>
            <a:off x="7717047" y="5194457"/>
            <a:ext cx="2106662" cy="0"/>
          </a:xfrm>
          <a:prstGeom prst="line">
            <a:avLst/>
          </a:prstGeom>
          <a:ln w="552450" cap="rnd">
            <a:solidFill>
              <a:schemeClr val="accent2"/>
            </a:solidFill>
            <a:prstDash val="solid"/>
            <a:headEnd type="none" w="sm" len="sm"/>
            <a:tailEnd type="none" w="sm" len="sm"/>
          </a:ln>
        </p:spPr>
        <p:txBody>
          <a:bodyPr/>
          <a:lstStyle/>
          <a:p>
            <a:endParaRPr lang="en-US">
              <a:latin typeface="Arial" panose="020B0604020202020204" pitchFamily="34" charset="0"/>
            </a:endParaRPr>
          </a:p>
        </p:txBody>
      </p:sp>
      <p:sp>
        <p:nvSpPr>
          <p:cNvPr id="30" name="AutoShape 30">
            <a:extLst>
              <a:ext uri="{FF2B5EF4-FFF2-40B4-BE49-F238E27FC236}">
                <a16:creationId xmlns:a16="http://schemas.microsoft.com/office/drawing/2014/main" id="{4C994345-0861-7CE0-421F-12699327E4F8}"/>
              </a:ext>
            </a:extLst>
          </p:cNvPr>
          <p:cNvSpPr/>
          <p:nvPr/>
        </p:nvSpPr>
        <p:spPr>
          <a:xfrm>
            <a:off x="2340332" y="5194457"/>
            <a:ext cx="2106662" cy="0"/>
          </a:xfrm>
          <a:prstGeom prst="line">
            <a:avLst/>
          </a:prstGeom>
          <a:ln w="552450" cap="rnd">
            <a:solidFill>
              <a:schemeClr val="bg2"/>
            </a:solidFill>
            <a:prstDash val="solid"/>
            <a:headEnd type="none" w="sm" len="sm"/>
            <a:tailEnd type="none" w="sm" len="sm"/>
          </a:ln>
        </p:spPr>
        <p:txBody>
          <a:bodyPr/>
          <a:lstStyle/>
          <a:p>
            <a:endParaRPr lang="en-US">
              <a:latin typeface="Arial" panose="020B0604020202020204" pitchFamily="34" charset="0"/>
            </a:endParaRPr>
          </a:p>
        </p:txBody>
      </p:sp>
      <p:sp>
        <p:nvSpPr>
          <p:cNvPr id="35" name="Freeform 35">
            <a:extLst>
              <a:ext uri="{FF2B5EF4-FFF2-40B4-BE49-F238E27FC236}">
                <a16:creationId xmlns:a16="http://schemas.microsoft.com/office/drawing/2014/main" id="{CBFF9EFA-9FA8-BC54-594A-3BB6B10D9579}"/>
              </a:ext>
            </a:extLst>
          </p:cNvPr>
          <p:cNvSpPr/>
          <p:nvPr/>
        </p:nvSpPr>
        <p:spPr>
          <a:xfrm>
            <a:off x="5483175" y="3085268"/>
            <a:ext cx="1237373" cy="789477"/>
          </a:xfrm>
          <a:custGeom>
            <a:avLst/>
            <a:gdLst/>
            <a:ahLst/>
            <a:cxnLst/>
            <a:rect l="l" t="t" r="r" b="b"/>
            <a:pathLst>
              <a:path w="662943" h="414340">
                <a:moveTo>
                  <a:pt x="0" y="0"/>
                </a:moveTo>
                <a:lnTo>
                  <a:pt x="662944" y="0"/>
                </a:lnTo>
                <a:lnTo>
                  <a:pt x="662944" y="414340"/>
                </a:lnTo>
                <a:lnTo>
                  <a:pt x="0" y="41434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latin typeface="Arial" panose="020B0604020202020204" pitchFamily="34" charset="0"/>
            </a:endParaRPr>
          </a:p>
        </p:txBody>
      </p:sp>
      <p:sp>
        <p:nvSpPr>
          <p:cNvPr id="38" name="TextBox 38">
            <a:extLst>
              <a:ext uri="{FF2B5EF4-FFF2-40B4-BE49-F238E27FC236}">
                <a16:creationId xmlns:a16="http://schemas.microsoft.com/office/drawing/2014/main" id="{A5910EA6-7CB3-87B3-451B-6373E84EDE88}"/>
              </a:ext>
            </a:extLst>
          </p:cNvPr>
          <p:cNvSpPr txBox="1"/>
          <p:nvPr/>
        </p:nvSpPr>
        <p:spPr>
          <a:xfrm>
            <a:off x="2452511" y="1616523"/>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disposition</a:t>
            </a:r>
          </a:p>
        </p:txBody>
      </p:sp>
      <p:sp>
        <p:nvSpPr>
          <p:cNvPr id="39" name="TextBox 39">
            <a:extLst>
              <a:ext uri="{FF2B5EF4-FFF2-40B4-BE49-F238E27FC236}">
                <a16:creationId xmlns:a16="http://schemas.microsoft.com/office/drawing/2014/main" id="{0FC57C58-38A1-0CC2-D25F-4144796DFA9A}"/>
              </a:ext>
            </a:extLst>
          </p:cNvPr>
          <p:cNvSpPr txBox="1"/>
          <p:nvPr/>
        </p:nvSpPr>
        <p:spPr>
          <a:xfrm>
            <a:off x="8433148" y="3334854"/>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provision</a:t>
            </a:r>
          </a:p>
        </p:txBody>
      </p:sp>
      <p:sp>
        <p:nvSpPr>
          <p:cNvPr id="40" name="TextBox 40">
            <a:extLst>
              <a:ext uri="{FF2B5EF4-FFF2-40B4-BE49-F238E27FC236}">
                <a16:creationId xmlns:a16="http://schemas.microsoft.com/office/drawing/2014/main" id="{1BC1323B-4D0A-B2CC-B376-CF1DA53930FA}"/>
              </a:ext>
            </a:extLst>
          </p:cNvPr>
          <p:cNvSpPr txBox="1"/>
          <p:nvPr/>
        </p:nvSpPr>
        <p:spPr>
          <a:xfrm>
            <a:off x="1822713" y="3334854"/>
            <a:ext cx="1791670"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protect</a:t>
            </a:r>
          </a:p>
        </p:txBody>
      </p:sp>
      <p:sp>
        <p:nvSpPr>
          <p:cNvPr id="41" name="TextBox 41">
            <a:extLst>
              <a:ext uri="{FF2B5EF4-FFF2-40B4-BE49-F238E27FC236}">
                <a16:creationId xmlns:a16="http://schemas.microsoft.com/office/drawing/2014/main" id="{6AD0F26A-D4D4-1ABB-8ED7-A0CF0481675E}"/>
              </a:ext>
            </a:extLst>
          </p:cNvPr>
          <p:cNvSpPr txBox="1"/>
          <p:nvPr/>
        </p:nvSpPr>
        <p:spPr>
          <a:xfrm>
            <a:off x="7821295" y="5059520"/>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deploy</a:t>
            </a:r>
          </a:p>
        </p:txBody>
      </p:sp>
      <p:sp>
        <p:nvSpPr>
          <p:cNvPr id="42" name="TextBox 42">
            <a:extLst>
              <a:ext uri="{FF2B5EF4-FFF2-40B4-BE49-F238E27FC236}">
                <a16:creationId xmlns:a16="http://schemas.microsoft.com/office/drawing/2014/main" id="{76ED6E0E-6F8E-A34C-3B4D-265D1D4FDE54}"/>
              </a:ext>
            </a:extLst>
          </p:cNvPr>
          <p:cNvSpPr txBox="1"/>
          <p:nvPr/>
        </p:nvSpPr>
        <p:spPr>
          <a:xfrm>
            <a:off x="2444580" y="5059520"/>
            <a:ext cx="1882305" cy="288477"/>
          </a:xfrm>
          <a:prstGeom prst="rect">
            <a:avLst/>
          </a:prstGeom>
        </p:spPr>
        <p:txBody>
          <a:bodyPr lIns="0" tIns="0" rIns="0" bIns="0" rtlCol="0" anchor="t">
            <a:spAutoFit/>
          </a:bodyPr>
          <a:lstStyle/>
          <a:p>
            <a:pPr algn="ctr">
              <a:lnSpc>
                <a:spcPts val="2199"/>
              </a:lnSpc>
            </a:pPr>
            <a:r>
              <a:rPr lang="en-US" sz="1999">
                <a:solidFill>
                  <a:srgbClr val="212721"/>
                </a:solidFill>
                <a:latin typeface="Arial" panose="020B0604020202020204" pitchFamily="34" charset="0"/>
                <a:ea typeface="Poppins 1"/>
                <a:cs typeface="Arial" panose="020B0604020202020204" pitchFamily="34" charset="0"/>
                <a:sym typeface="Poppins 1"/>
              </a:rPr>
              <a:t>maintain</a:t>
            </a:r>
          </a:p>
        </p:txBody>
      </p:sp>
      <p:sp>
        <p:nvSpPr>
          <p:cNvPr id="43" name="TextBox 43">
            <a:extLst>
              <a:ext uri="{FF2B5EF4-FFF2-40B4-BE49-F238E27FC236}">
                <a16:creationId xmlns:a16="http://schemas.microsoft.com/office/drawing/2014/main" id="{D13A078B-C28A-6819-45DD-1A4DE028CF77}"/>
              </a:ext>
            </a:extLst>
          </p:cNvPr>
          <p:cNvSpPr txBox="1"/>
          <p:nvPr/>
        </p:nvSpPr>
        <p:spPr>
          <a:xfrm>
            <a:off x="609600" y="5878633"/>
            <a:ext cx="10972800" cy="230832"/>
          </a:xfrm>
          <a:prstGeom prst="rect">
            <a:avLst/>
          </a:prstGeom>
        </p:spPr>
        <p:txBody>
          <a:bodyPr wrap="square" lIns="0" tIns="0" rIns="0" bIns="0" rtlCol="0" anchor="t">
            <a:spAutoFit/>
          </a:bodyPr>
          <a:lstStyle/>
          <a:p>
            <a:pPr algn="ctr">
              <a:lnSpc>
                <a:spcPts val="1819"/>
              </a:lnSpc>
            </a:pPr>
            <a:r>
              <a:rPr lang="en-US" sz="1600">
                <a:solidFill>
                  <a:srgbClr val="717E8B"/>
                </a:solidFill>
                <a:latin typeface="Arial" panose="020B0604020202020204" pitchFamily="34" charset="0"/>
                <a:ea typeface="Roboto"/>
                <a:cs typeface="Arial" panose="020B0604020202020204" pitchFamily="34" charset="0"/>
                <a:sym typeface="Roboto"/>
              </a:rPr>
              <a:t>Every organization, regardless of industry and size, must manage these areas effectively for optimal device performance.</a:t>
            </a:r>
          </a:p>
        </p:txBody>
      </p:sp>
      <p:sp>
        <p:nvSpPr>
          <p:cNvPr id="45" name="TextBox 45">
            <a:extLst>
              <a:ext uri="{FF2B5EF4-FFF2-40B4-BE49-F238E27FC236}">
                <a16:creationId xmlns:a16="http://schemas.microsoft.com/office/drawing/2014/main" id="{87BC1017-CE7A-1148-C6C1-E0B1045866DE}"/>
              </a:ext>
            </a:extLst>
          </p:cNvPr>
          <p:cNvSpPr txBox="1"/>
          <p:nvPr/>
        </p:nvSpPr>
        <p:spPr>
          <a:xfrm>
            <a:off x="1583531" y="628650"/>
            <a:ext cx="9024938" cy="497380"/>
          </a:xfrm>
          <a:prstGeom prst="rect">
            <a:avLst/>
          </a:prstGeom>
        </p:spPr>
        <p:txBody>
          <a:bodyPr lIns="0" tIns="0" rIns="0" bIns="0" rtlCol="0" anchor="t">
            <a:spAutoFit/>
          </a:bodyPr>
          <a:lstStyle/>
          <a:p>
            <a:pPr algn="ctr">
              <a:lnSpc>
                <a:spcPts val="4160"/>
              </a:lnSpc>
            </a:pPr>
            <a:r>
              <a:rPr lang="en-US" sz="3200" b="1" dirty="0">
                <a:latin typeface="Arial" panose="020B0604020202020204" pitchFamily="34" charset="0"/>
                <a:ea typeface="Poppins 1"/>
                <a:cs typeface="Arial" panose="020B0604020202020204" pitchFamily="34" charset="0"/>
                <a:sym typeface="Poppins 1"/>
              </a:rPr>
              <a:t>Device Lifecycle Management</a:t>
            </a:r>
          </a:p>
        </p:txBody>
      </p:sp>
      <p:sp>
        <p:nvSpPr>
          <p:cNvPr id="31" name="TextBox 38">
            <a:extLst>
              <a:ext uri="{FF2B5EF4-FFF2-40B4-BE49-F238E27FC236}">
                <a16:creationId xmlns:a16="http://schemas.microsoft.com/office/drawing/2014/main" id="{BDA00C9B-BE34-ECA1-B01B-F80D2EAB28CD}"/>
              </a:ext>
            </a:extLst>
          </p:cNvPr>
          <p:cNvSpPr txBox="1"/>
          <p:nvPr/>
        </p:nvSpPr>
        <p:spPr>
          <a:xfrm>
            <a:off x="7903742" y="1616523"/>
            <a:ext cx="1882305" cy="288477"/>
          </a:xfrm>
          <a:prstGeom prst="rect">
            <a:avLst/>
          </a:prstGeom>
        </p:spPr>
        <p:txBody>
          <a:bodyPr lIns="0" tIns="0" rIns="0" bIns="0" rtlCol="0" anchor="t">
            <a:spAutoFit/>
          </a:bodyPr>
          <a:lstStyle/>
          <a:p>
            <a:pPr algn="ctr">
              <a:lnSpc>
                <a:spcPts val="2199"/>
              </a:lnSpc>
            </a:pPr>
            <a:r>
              <a:rPr lang="en-US" sz="1999">
                <a:solidFill>
                  <a:srgbClr val="FFFFFF"/>
                </a:solidFill>
                <a:latin typeface="Arial" panose="020B0604020202020204" pitchFamily="34" charset="0"/>
                <a:ea typeface="Poppins 1"/>
                <a:cs typeface="Arial" panose="020B0604020202020204" pitchFamily="34" charset="0"/>
                <a:sym typeface="Poppins 1"/>
              </a:rPr>
              <a:t>plan</a:t>
            </a:r>
          </a:p>
        </p:txBody>
      </p:sp>
    </p:spTree>
    <p:extLst>
      <p:ext uri="{BB962C8B-B14F-4D97-AF65-F5344CB8AC3E}">
        <p14:creationId xmlns:p14="http://schemas.microsoft.com/office/powerpoint/2010/main" val="347736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18005-E91A-FABD-2008-521CFCB9FDE6}"/>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54D25D6B-5EC4-0BBE-757F-A830395BBC10}"/>
              </a:ext>
            </a:extLst>
          </p:cNvPr>
          <p:cNvSpPr txBox="1"/>
          <p:nvPr/>
        </p:nvSpPr>
        <p:spPr>
          <a:xfrm>
            <a:off x="3407569" y="2652296"/>
            <a:ext cx="2370432" cy="1008481"/>
          </a:xfrm>
          <a:prstGeom prst="rect">
            <a:avLst/>
          </a:prstGeom>
        </p:spPr>
        <p:txBody>
          <a:bodyPr lIns="0" tIns="0" rIns="0" bIns="0" rtlCol="0" anchor="t">
            <a:spAutoFit/>
          </a:bodyPr>
          <a:lstStyle/>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IT Asset Monitoring</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Automated Patching</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Remote Desktop</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Device Management</a:t>
            </a:r>
          </a:p>
        </p:txBody>
      </p:sp>
      <p:sp>
        <p:nvSpPr>
          <p:cNvPr id="9" name="TextBox 9">
            <a:extLst>
              <a:ext uri="{FF2B5EF4-FFF2-40B4-BE49-F238E27FC236}">
                <a16:creationId xmlns:a16="http://schemas.microsoft.com/office/drawing/2014/main" id="{A90F8D90-04BD-6C5F-82B3-EAC441BD7B87}"/>
              </a:ext>
            </a:extLst>
          </p:cNvPr>
          <p:cNvSpPr txBox="1"/>
          <p:nvPr/>
        </p:nvSpPr>
        <p:spPr>
          <a:xfrm>
            <a:off x="3417094" y="4732973"/>
            <a:ext cx="2472032" cy="495520"/>
          </a:xfrm>
          <a:prstGeom prst="rect">
            <a:avLst/>
          </a:prstGeom>
        </p:spPr>
        <p:txBody>
          <a:bodyPr lIns="0" tIns="0" rIns="0" bIns="0" rtlCol="0" anchor="t">
            <a:spAutoFit/>
          </a:bodyPr>
          <a:lstStyle/>
          <a:p>
            <a:pPr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Ticketing System</a:t>
            </a:r>
          </a:p>
          <a:p>
            <a:pPr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Progress Tracking</a:t>
            </a:r>
          </a:p>
        </p:txBody>
      </p:sp>
      <p:sp>
        <p:nvSpPr>
          <p:cNvPr id="10" name="TextBox 10">
            <a:extLst>
              <a:ext uri="{FF2B5EF4-FFF2-40B4-BE49-F238E27FC236}">
                <a16:creationId xmlns:a16="http://schemas.microsoft.com/office/drawing/2014/main" id="{E36D177B-B1BC-DF5B-BD29-D0C6535F1359}"/>
              </a:ext>
            </a:extLst>
          </p:cNvPr>
          <p:cNvSpPr txBox="1"/>
          <p:nvPr/>
        </p:nvSpPr>
        <p:spPr>
          <a:xfrm>
            <a:off x="6169575" y="2896235"/>
            <a:ext cx="2096643" cy="495520"/>
          </a:xfrm>
          <a:prstGeom prst="rect">
            <a:avLst/>
          </a:prstGeom>
        </p:spPr>
        <p:txBody>
          <a:bodyPr lIns="0" tIns="0" rIns="0" bIns="0" rtlCol="0" anchor="t">
            <a:spAutoFit/>
          </a:bodyPr>
          <a:lstStyle/>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EDR/XDR</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Antivirus</a:t>
            </a:r>
          </a:p>
        </p:txBody>
      </p:sp>
      <p:sp>
        <p:nvSpPr>
          <p:cNvPr id="11" name="TextBox 11">
            <a:extLst>
              <a:ext uri="{FF2B5EF4-FFF2-40B4-BE49-F238E27FC236}">
                <a16:creationId xmlns:a16="http://schemas.microsoft.com/office/drawing/2014/main" id="{5B7418AC-4DF1-D94E-89B2-7FF925BA6051}"/>
              </a:ext>
            </a:extLst>
          </p:cNvPr>
          <p:cNvSpPr txBox="1"/>
          <p:nvPr/>
        </p:nvSpPr>
        <p:spPr>
          <a:xfrm>
            <a:off x="6169575" y="4732973"/>
            <a:ext cx="2586281" cy="752001"/>
          </a:xfrm>
          <a:prstGeom prst="rect">
            <a:avLst/>
          </a:prstGeom>
        </p:spPr>
        <p:txBody>
          <a:bodyPr lIns="0" tIns="0" rIns="0" bIns="0" rtlCol="0" anchor="t">
            <a:spAutoFit/>
          </a:bodyPr>
          <a:lstStyle/>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Secure Erasure</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Drive Sanitation</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Certificate of Destruction</a:t>
            </a:r>
          </a:p>
        </p:txBody>
      </p:sp>
      <p:sp>
        <p:nvSpPr>
          <p:cNvPr id="12" name="TextBox 12">
            <a:extLst>
              <a:ext uri="{FF2B5EF4-FFF2-40B4-BE49-F238E27FC236}">
                <a16:creationId xmlns:a16="http://schemas.microsoft.com/office/drawing/2014/main" id="{C13725EC-3692-0F28-7A34-E8F9F3EE072C}"/>
              </a:ext>
            </a:extLst>
          </p:cNvPr>
          <p:cNvSpPr txBox="1"/>
          <p:nvPr/>
        </p:nvSpPr>
        <p:spPr>
          <a:xfrm>
            <a:off x="8919919" y="2896235"/>
            <a:ext cx="1933430" cy="239040"/>
          </a:xfrm>
          <a:prstGeom prst="rect">
            <a:avLst/>
          </a:prstGeom>
        </p:spPr>
        <p:txBody>
          <a:bodyPr lIns="0" tIns="0" rIns="0" bIns="0" rtlCol="0" anchor="t">
            <a:spAutoFit/>
          </a:bodyPr>
          <a:lstStyle/>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Identity Management</a:t>
            </a:r>
          </a:p>
        </p:txBody>
      </p:sp>
      <p:sp>
        <p:nvSpPr>
          <p:cNvPr id="13" name="TextBox 13">
            <a:extLst>
              <a:ext uri="{FF2B5EF4-FFF2-40B4-BE49-F238E27FC236}">
                <a16:creationId xmlns:a16="http://schemas.microsoft.com/office/drawing/2014/main" id="{FFF7CD67-D2F8-38F6-03EF-944CA12DA904}"/>
              </a:ext>
            </a:extLst>
          </p:cNvPr>
          <p:cNvSpPr txBox="1"/>
          <p:nvPr/>
        </p:nvSpPr>
        <p:spPr>
          <a:xfrm>
            <a:off x="8919919" y="4732973"/>
            <a:ext cx="2586281" cy="752001"/>
          </a:xfrm>
          <a:prstGeom prst="rect">
            <a:avLst/>
          </a:prstGeom>
        </p:spPr>
        <p:txBody>
          <a:bodyPr lIns="0" tIns="0" rIns="0" bIns="0" rtlCol="0" anchor="t">
            <a:spAutoFit/>
          </a:bodyPr>
          <a:lstStyle/>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Windows Server</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Business Applications</a:t>
            </a:r>
          </a:p>
          <a:p>
            <a:pPr marL="0" lvl="0" indent="0" algn="l">
              <a:lnSpc>
                <a:spcPts val="2000"/>
              </a:lnSpc>
            </a:pPr>
            <a:r>
              <a:rPr lang="en-US" sz="1600">
                <a:solidFill>
                  <a:srgbClr val="717E8B"/>
                </a:solidFill>
                <a:latin typeface="Arial" panose="020B0604020202020204" pitchFamily="34" charset="0"/>
                <a:ea typeface="Roboto"/>
                <a:cs typeface="Arial" panose="020B0604020202020204" pitchFamily="34" charset="0"/>
                <a:sym typeface="Roboto"/>
              </a:rPr>
              <a:t>SIEM/SOAR</a:t>
            </a:r>
          </a:p>
        </p:txBody>
      </p:sp>
      <p:sp>
        <p:nvSpPr>
          <p:cNvPr id="14" name="TextBox 14">
            <a:extLst>
              <a:ext uri="{FF2B5EF4-FFF2-40B4-BE49-F238E27FC236}">
                <a16:creationId xmlns:a16="http://schemas.microsoft.com/office/drawing/2014/main" id="{FEAEA43E-FFB5-B45A-FC9F-A18E47EA390B}"/>
              </a:ext>
            </a:extLst>
          </p:cNvPr>
          <p:cNvSpPr txBox="1"/>
          <p:nvPr/>
        </p:nvSpPr>
        <p:spPr>
          <a:xfrm>
            <a:off x="3407569" y="422066"/>
            <a:ext cx="7980098" cy="974626"/>
          </a:xfrm>
          <a:prstGeom prst="rect">
            <a:avLst/>
          </a:prstGeom>
        </p:spPr>
        <p:txBody>
          <a:bodyPr wrap="square" lIns="0" tIns="0" rIns="0" bIns="0" rtlCol="0" anchor="t">
            <a:spAutoFit/>
          </a:bodyPr>
          <a:lstStyle/>
          <a:p>
            <a:pPr marL="0" lvl="0" indent="0" algn="l">
              <a:lnSpc>
                <a:spcPts val="3840"/>
              </a:lnSpc>
            </a:pPr>
            <a:r>
              <a:rPr lang="en-US" sz="3200" b="1" dirty="0">
                <a:latin typeface="Arial" panose="020B0604020202020204" pitchFamily="34" charset="0"/>
                <a:ea typeface="Poppins 1"/>
                <a:cs typeface="Arial" panose="020B0604020202020204" pitchFamily="34" charset="0"/>
                <a:sym typeface="Poppins 1"/>
              </a:rPr>
              <a:t>What technology do we use internally and to support our services?</a:t>
            </a:r>
            <a:endParaRPr lang="en-US" sz="3200" b="1" dirty="0">
              <a:solidFill>
                <a:schemeClr val="accent1"/>
              </a:solidFill>
              <a:latin typeface="Arial" panose="020B0604020202020204" pitchFamily="34" charset="0"/>
              <a:ea typeface="Poppins 1"/>
              <a:cs typeface="Arial" panose="020B0604020202020204" pitchFamily="34" charset="0"/>
              <a:sym typeface="Poppins 1"/>
            </a:endParaRPr>
          </a:p>
        </p:txBody>
      </p:sp>
      <p:sp>
        <p:nvSpPr>
          <p:cNvPr id="21" name="TextBox 21">
            <a:extLst>
              <a:ext uri="{FF2B5EF4-FFF2-40B4-BE49-F238E27FC236}">
                <a16:creationId xmlns:a16="http://schemas.microsoft.com/office/drawing/2014/main" id="{88E08714-F6D8-27C1-894B-0E730450AB27}"/>
              </a:ext>
            </a:extLst>
          </p:cNvPr>
          <p:cNvSpPr txBox="1"/>
          <p:nvPr/>
        </p:nvSpPr>
        <p:spPr>
          <a:xfrm>
            <a:off x="3352800" y="6393180"/>
            <a:ext cx="3505200" cy="102592"/>
          </a:xfrm>
          <a:prstGeom prst="rect">
            <a:avLst/>
          </a:prstGeom>
        </p:spPr>
        <p:txBody>
          <a:bodyPr lIns="0" tIns="0" rIns="0" bIns="0" rtlCol="0" anchor="t">
            <a:spAutoFit/>
          </a:bodyPr>
          <a:lstStyle/>
          <a:p>
            <a:pPr algn="l">
              <a:lnSpc>
                <a:spcPts val="800"/>
              </a:lnSpc>
            </a:pPr>
            <a:r>
              <a:rPr lang="en-US" sz="800">
                <a:solidFill>
                  <a:srgbClr val="717E8B"/>
                </a:solidFill>
                <a:latin typeface="Arial" panose="020B0604020202020204" pitchFamily="34" charset="0"/>
                <a:ea typeface="Roboto"/>
                <a:cs typeface="Arial" panose="020B0604020202020204" pitchFamily="34" charset="0"/>
                <a:sym typeface="Roboto"/>
              </a:rPr>
              <a:t>Copyright © MCPC Incorporated. All Rights Reserved.</a:t>
            </a:r>
          </a:p>
        </p:txBody>
      </p:sp>
      <p:sp>
        <p:nvSpPr>
          <p:cNvPr id="28" name="Graphic 23">
            <a:extLst>
              <a:ext uri="{FF2B5EF4-FFF2-40B4-BE49-F238E27FC236}">
                <a16:creationId xmlns:a16="http://schemas.microsoft.com/office/drawing/2014/main" id="{77EB8103-10A0-24A3-B7F9-0552EC64EAAF}"/>
              </a:ext>
            </a:extLst>
          </p:cNvPr>
          <p:cNvSpPr/>
          <p:nvPr/>
        </p:nvSpPr>
        <p:spPr>
          <a:xfrm>
            <a:off x="0" y="4724400"/>
            <a:ext cx="2364076" cy="2137014"/>
          </a:xfrm>
          <a:custGeom>
            <a:avLst/>
            <a:gdLst>
              <a:gd name="connsiteX0" fmla="*/ 0 w 2364076"/>
              <a:gd name="connsiteY0" fmla="*/ 2124314 h 2124314"/>
              <a:gd name="connsiteX1" fmla="*/ 2364077 w 2364076"/>
              <a:gd name="connsiteY1" fmla="*/ 2124314 h 2124314"/>
              <a:gd name="connsiteX2" fmla="*/ 2364077 w 2364076"/>
              <a:gd name="connsiteY2" fmla="*/ 1521722 h 2124314"/>
              <a:gd name="connsiteX3" fmla="*/ 840076 w 2364076"/>
              <a:gd name="connsiteY3" fmla="*/ 0 h 2124314"/>
              <a:gd name="connsiteX4" fmla="*/ 0 w 2364076"/>
              <a:gd name="connsiteY4" fmla="*/ 251997 h 2124314"/>
              <a:gd name="connsiteX5" fmla="*/ 0 w 2364076"/>
              <a:gd name="connsiteY5" fmla="*/ 2124314 h 21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076" h="2124314">
                <a:moveTo>
                  <a:pt x="0" y="2124314"/>
                </a:moveTo>
                <a:lnTo>
                  <a:pt x="2364077" y="2124314"/>
                </a:lnTo>
                <a:lnTo>
                  <a:pt x="2364077" y="1521722"/>
                </a:lnTo>
                <a:cubicBezTo>
                  <a:pt x="2364077" y="681304"/>
                  <a:pt x="1681753" y="0"/>
                  <a:pt x="840076" y="0"/>
                </a:cubicBezTo>
                <a:cubicBezTo>
                  <a:pt x="529600" y="0"/>
                  <a:pt x="240859" y="92797"/>
                  <a:pt x="0" y="251997"/>
                </a:cubicBezTo>
                <a:lnTo>
                  <a:pt x="0" y="2124314"/>
                </a:lnTo>
                <a:close/>
              </a:path>
            </a:pathLst>
          </a:custGeom>
          <a:solidFill>
            <a:schemeClr val="accent1"/>
          </a:solidFill>
          <a:ln w="9525" cap="flat">
            <a:noFill/>
            <a:prstDash val="solid"/>
            <a:miter/>
          </a:ln>
        </p:spPr>
        <p:txBody>
          <a:bodyPr rtlCol="0" anchor="ctr"/>
          <a:lstStyle/>
          <a:p>
            <a:endParaRPr lang="en-US">
              <a:latin typeface="Arial" panose="020B0604020202020204" pitchFamily="34" charset="0"/>
            </a:endParaRPr>
          </a:p>
        </p:txBody>
      </p:sp>
      <p:sp>
        <p:nvSpPr>
          <p:cNvPr id="27" name="Graphic 25">
            <a:extLst>
              <a:ext uri="{FF2B5EF4-FFF2-40B4-BE49-F238E27FC236}">
                <a16:creationId xmlns:a16="http://schemas.microsoft.com/office/drawing/2014/main" id="{7CA2BCEA-CD73-9986-67CE-E240CCF4A15C}"/>
              </a:ext>
            </a:extLst>
          </p:cNvPr>
          <p:cNvSpPr/>
          <p:nvPr/>
        </p:nvSpPr>
        <p:spPr>
          <a:xfrm>
            <a:off x="0" y="0"/>
            <a:ext cx="2364076" cy="4728714"/>
          </a:xfrm>
          <a:custGeom>
            <a:avLst/>
            <a:gdLst>
              <a:gd name="connsiteX0" fmla="*/ 0 w 2364076"/>
              <a:gd name="connsiteY0" fmla="*/ 0 h 4728714"/>
              <a:gd name="connsiteX1" fmla="*/ 0 w 2364076"/>
              <a:gd name="connsiteY1" fmla="*/ 4476341 h 4728714"/>
              <a:gd name="connsiteX2" fmla="*/ 840076 w 2364076"/>
              <a:gd name="connsiteY2" fmla="*/ 4728715 h 4728714"/>
              <a:gd name="connsiteX3" fmla="*/ 2364077 w 2364076"/>
              <a:gd name="connsiteY3" fmla="*/ 3204715 h 4728714"/>
              <a:gd name="connsiteX4" fmla="*/ 2364077 w 2364076"/>
              <a:gd name="connsiteY4" fmla="*/ 0 h 4728714"/>
              <a:gd name="connsiteX5" fmla="*/ 0 w 2364076"/>
              <a:gd name="connsiteY5" fmla="*/ 0 h 472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076" h="4728714">
                <a:moveTo>
                  <a:pt x="0" y="0"/>
                </a:moveTo>
                <a:lnTo>
                  <a:pt x="0" y="4476341"/>
                </a:lnTo>
                <a:cubicBezTo>
                  <a:pt x="240859" y="4635780"/>
                  <a:pt x="529600" y="4728715"/>
                  <a:pt x="840076" y="4728715"/>
                </a:cubicBezTo>
                <a:cubicBezTo>
                  <a:pt x="1681753" y="4728715"/>
                  <a:pt x="2364077" y="4046392"/>
                  <a:pt x="2364077" y="3204715"/>
                </a:cubicBezTo>
                <a:lnTo>
                  <a:pt x="2364077" y="0"/>
                </a:lnTo>
                <a:lnTo>
                  <a:pt x="0" y="0"/>
                </a:lnTo>
                <a:close/>
              </a:path>
            </a:pathLst>
          </a:custGeom>
          <a:blipFill dpi="0" rotWithShape="1">
            <a:blip r:embed="rId3"/>
            <a:srcRect/>
            <a:stretch>
              <a:fillRect l="-107884" r="-94722"/>
            </a:stretch>
          </a:blipFill>
          <a:ln w="9525" cap="flat">
            <a:noFill/>
            <a:prstDash val="solid"/>
            <a:miter/>
          </a:ln>
        </p:spPr>
        <p:txBody>
          <a:bodyPr rtlCol="0" anchor="ctr"/>
          <a:lstStyle/>
          <a:p>
            <a:endParaRPr lang="en-US">
              <a:latin typeface="Arial" panose="020B0604020202020204" pitchFamily="34" charset="0"/>
            </a:endParaRPr>
          </a:p>
        </p:txBody>
      </p:sp>
      <p:sp>
        <p:nvSpPr>
          <p:cNvPr id="16" name="TextBox 9">
            <a:extLst>
              <a:ext uri="{FF2B5EF4-FFF2-40B4-BE49-F238E27FC236}">
                <a16:creationId xmlns:a16="http://schemas.microsoft.com/office/drawing/2014/main" id="{650010AE-70C5-B222-CB60-41F55D0F60BA}"/>
              </a:ext>
            </a:extLst>
          </p:cNvPr>
          <p:cNvSpPr txBox="1"/>
          <p:nvPr/>
        </p:nvSpPr>
        <p:spPr>
          <a:xfrm>
            <a:off x="10668000" y="6400800"/>
            <a:ext cx="914400" cy="102592"/>
          </a:xfrm>
          <a:prstGeom prst="rect">
            <a:avLst/>
          </a:prstGeom>
        </p:spPr>
        <p:txBody>
          <a:bodyPr wrap="square" lIns="0" tIns="0" rIns="0" bIns="0" rtlCol="0" anchor="t">
            <a:spAutoFit/>
          </a:bodyPr>
          <a:lstStyle/>
          <a:p>
            <a:pPr algn="r">
              <a:lnSpc>
                <a:spcPts val="800"/>
              </a:lnSpc>
            </a:pPr>
            <a:fld id="{8364CD99-D681-0D45-ACC4-6C6CC9CFA3DF}" type="slidenum">
              <a:rPr lang="en-US" sz="800" smtClean="0">
                <a:solidFill>
                  <a:srgbClr val="717E8B"/>
                </a:solidFill>
                <a:latin typeface="Arial" panose="020B0604020202020204" pitchFamily="34" charset="0"/>
                <a:ea typeface="Roboto"/>
                <a:cs typeface="Arial" panose="020B0604020202020204" pitchFamily="34" charset="0"/>
                <a:sym typeface="Roboto"/>
              </a:rPr>
              <a:t>9</a:t>
            </a:fld>
            <a:endParaRPr lang="en-US" sz="800">
              <a:solidFill>
                <a:srgbClr val="717E8B"/>
              </a:solidFill>
              <a:latin typeface="Arial" panose="020B0604020202020204" pitchFamily="34" charset="0"/>
              <a:ea typeface="Roboto"/>
              <a:cs typeface="Arial" panose="020B0604020202020204" pitchFamily="34" charset="0"/>
              <a:sym typeface="Roboto"/>
            </a:endParaRPr>
          </a:p>
        </p:txBody>
      </p:sp>
      <p:sp>
        <p:nvSpPr>
          <p:cNvPr id="15" name="Freeform 28">
            <a:extLst>
              <a:ext uri="{FF2B5EF4-FFF2-40B4-BE49-F238E27FC236}">
                <a16:creationId xmlns:a16="http://schemas.microsoft.com/office/drawing/2014/main" id="{31EDAFD8-6C24-75A0-4170-A717F42557DB}"/>
              </a:ext>
            </a:extLst>
          </p:cNvPr>
          <p:cNvSpPr/>
          <p:nvPr/>
        </p:nvSpPr>
        <p:spPr>
          <a:xfrm>
            <a:off x="3484133" y="2250597"/>
            <a:ext cx="1287942" cy="227517"/>
          </a:xfrm>
          <a:custGeom>
            <a:avLst/>
            <a:gdLst/>
            <a:ahLst/>
            <a:cxnLst/>
            <a:rect l="l" t="t" r="r" b="b"/>
            <a:pathLst>
              <a:path w="1287942" h="227517">
                <a:moveTo>
                  <a:pt x="0" y="0"/>
                </a:moveTo>
                <a:lnTo>
                  <a:pt x="1287942" y="0"/>
                </a:lnTo>
                <a:lnTo>
                  <a:pt x="1287942" y="227517"/>
                </a:lnTo>
                <a:lnTo>
                  <a:pt x="0" y="2275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endParaRPr>
          </a:p>
        </p:txBody>
      </p:sp>
      <p:sp>
        <p:nvSpPr>
          <p:cNvPr id="17" name="Freeform 31">
            <a:extLst>
              <a:ext uri="{FF2B5EF4-FFF2-40B4-BE49-F238E27FC236}">
                <a16:creationId xmlns:a16="http://schemas.microsoft.com/office/drawing/2014/main" id="{657BF079-F0BA-42AD-A5A7-C628690D55DB}"/>
              </a:ext>
            </a:extLst>
          </p:cNvPr>
          <p:cNvSpPr/>
          <p:nvPr/>
        </p:nvSpPr>
        <p:spPr>
          <a:xfrm>
            <a:off x="6143743" y="2243424"/>
            <a:ext cx="1428514" cy="241865"/>
          </a:xfrm>
          <a:custGeom>
            <a:avLst/>
            <a:gdLst/>
            <a:ahLst/>
            <a:cxnLst/>
            <a:rect l="l" t="t" r="r" b="b"/>
            <a:pathLst>
              <a:path w="1428514" h="241865">
                <a:moveTo>
                  <a:pt x="0" y="0"/>
                </a:moveTo>
                <a:lnTo>
                  <a:pt x="1428514" y="0"/>
                </a:lnTo>
                <a:lnTo>
                  <a:pt x="1428514" y="241865"/>
                </a:lnTo>
                <a:lnTo>
                  <a:pt x="0" y="2418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endParaRPr>
          </a:p>
        </p:txBody>
      </p:sp>
      <p:pic>
        <p:nvPicPr>
          <p:cNvPr id="19" name="Picture 18">
            <a:extLst>
              <a:ext uri="{FF2B5EF4-FFF2-40B4-BE49-F238E27FC236}">
                <a16:creationId xmlns:a16="http://schemas.microsoft.com/office/drawing/2014/main" id="{28F35466-6F35-8407-58E9-71432699C588}"/>
              </a:ext>
            </a:extLst>
          </p:cNvPr>
          <p:cNvPicPr>
            <a:picLocks noChangeAspect="1"/>
          </p:cNvPicPr>
          <p:nvPr/>
        </p:nvPicPr>
        <p:blipFill>
          <a:blip r:embed="rId6"/>
          <a:stretch>
            <a:fillRect/>
          </a:stretch>
        </p:blipFill>
        <p:spPr>
          <a:xfrm>
            <a:off x="8958426" y="2078896"/>
            <a:ext cx="928208" cy="581624"/>
          </a:xfrm>
          <a:prstGeom prst="rect">
            <a:avLst/>
          </a:prstGeom>
        </p:spPr>
      </p:pic>
      <p:pic>
        <p:nvPicPr>
          <p:cNvPr id="1028" name="Picture 4" descr="Introducing ConnectWise — Arrow's New Software Vendor | Arrow ECS NA">
            <a:extLst>
              <a:ext uri="{FF2B5EF4-FFF2-40B4-BE49-F238E27FC236}">
                <a16:creationId xmlns:a16="http://schemas.microsoft.com/office/drawing/2014/main" id="{09C0AB8E-B0F4-BB47-8D32-F2598C4D9F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7569" y="4076974"/>
            <a:ext cx="901731" cy="355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cco Data Wiping - Revive IT Recycling Computer Disposal Secure Data  Destruction">
            <a:extLst>
              <a:ext uri="{FF2B5EF4-FFF2-40B4-BE49-F238E27FC236}">
                <a16:creationId xmlns:a16="http://schemas.microsoft.com/office/drawing/2014/main" id="{4235C506-903D-D8B5-FF1E-D23CCBE89F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4801" y="3906456"/>
            <a:ext cx="1764741" cy="702841"/>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20">
            <a:extLst>
              <a:ext uri="{FF2B5EF4-FFF2-40B4-BE49-F238E27FC236}">
                <a16:creationId xmlns:a16="http://schemas.microsoft.com/office/drawing/2014/main" id="{31AB5ABE-3B0C-FE5A-2442-51E00039745D}"/>
              </a:ext>
            </a:extLst>
          </p:cNvPr>
          <p:cNvSpPr/>
          <p:nvPr/>
        </p:nvSpPr>
        <p:spPr>
          <a:xfrm>
            <a:off x="8919919" y="3722726"/>
            <a:ext cx="1065867" cy="1065867"/>
          </a:xfrm>
          <a:custGeom>
            <a:avLst/>
            <a:gdLst/>
            <a:ahLst/>
            <a:cxnLst/>
            <a:rect l="l" t="t" r="r" b="b"/>
            <a:pathLst>
              <a:path w="1065867" h="1065867">
                <a:moveTo>
                  <a:pt x="0" y="0"/>
                </a:moveTo>
                <a:lnTo>
                  <a:pt x="1065866" y="0"/>
                </a:lnTo>
                <a:lnTo>
                  <a:pt x="1065866" y="1065867"/>
                </a:lnTo>
                <a:lnTo>
                  <a:pt x="0" y="106586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54626547"/>
      </p:ext>
    </p:extLst>
  </p:cSld>
  <p:clrMapOvr>
    <a:masterClrMapping/>
  </p:clrMapOvr>
</p:sld>
</file>

<file path=ppt/theme/theme1.xml><?xml version="1.0" encoding="utf-8"?>
<a:theme xmlns:a="http://schemas.openxmlformats.org/drawingml/2006/main" name="Office Theme">
  <a:themeElements>
    <a:clrScheme name="MCPC">
      <a:dk1>
        <a:srgbClr val="212825"/>
      </a:dk1>
      <a:lt1>
        <a:srgbClr val="FFFFFF"/>
      </a:lt1>
      <a:dk2>
        <a:srgbClr val="212825"/>
      </a:dk2>
      <a:lt2>
        <a:srgbClr val="D4DFEC"/>
      </a:lt2>
      <a:accent1>
        <a:srgbClr val="3EB5AF"/>
      </a:accent1>
      <a:accent2>
        <a:srgbClr val="DF6220"/>
      </a:accent2>
      <a:accent3>
        <a:srgbClr val="FBAB5B"/>
      </a:accent3>
      <a:accent4>
        <a:srgbClr val="285955"/>
      </a:accent4>
      <a:accent5>
        <a:srgbClr val="212825"/>
      </a:accent5>
      <a:accent6>
        <a:srgbClr val="CACACA"/>
      </a:accent6>
      <a:hlink>
        <a:srgbClr val="3EB5AF"/>
      </a:hlink>
      <a:folHlink>
        <a:srgbClr val="BC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C General PPT Template" id="{59B5D6B8-9948-E844-A07E-D8EB156039A4}" vid="{A0E970EB-F129-F045-8CEF-01B7E146D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E7939C279994F99DE9134B515B377" ma:contentTypeVersion="19" ma:contentTypeDescription="Create a new document." ma:contentTypeScope="" ma:versionID="308451568d38cac7a4f1f935eec221a2">
  <xsd:schema xmlns:xsd="http://www.w3.org/2001/XMLSchema" xmlns:xs="http://www.w3.org/2001/XMLSchema" xmlns:p="http://schemas.microsoft.com/office/2006/metadata/properties" xmlns:ns2="25d49878-3aa7-4ad2-92b5-8e4bf30dabdb" xmlns:ns3="2f56c7e1-ca85-4e3c-af7d-9605010f2b1d" targetNamespace="http://schemas.microsoft.com/office/2006/metadata/properties" ma:root="true" ma:fieldsID="d8674dcadd12bfd73ecfa610b3744a0f" ns2:_="" ns3:_="">
    <xsd:import namespace="25d49878-3aa7-4ad2-92b5-8e4bf30dabdb"/>
    <xsd:import namespace="2f56c7e1-ca85-4e3c-af7d-9605010f2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element ref="ns2:MediaServiceOCR" minOccurs="0"/>
                <xsd:element ref="ns2:MediaServiceGenerationTime" minOccurs="0"/>
                <xsd:element ref="ns2:MediaServiceEventHashCode"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49878-3aa7-4ad2-92b5-8e4bf30da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fac3588-770e-4f5d-ad8f-edf1f11cfc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56c7e1-ca85-4e3c-af7d-9605010f2b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a3e5677-5ad3-416f-a5c6-646b995d2b9e}" ma:internalName="TaxCatchAll" ma:showField="CatchAllData" ma:web="2f56c7e1-ca85-4e3c-af7d-9605010f2b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d49878-3aa7-4ad2-92b5-8e4bf30dabdb">
      <Terms xmlns="http://schemas.microsoft.com/office/infopath/2007/PartnerControls"/>
    </lcf76f155ced4ddcb4097134ff3c332f>
    <TaxCatchAll xmlns="2f56c7e1-ca85-4e3c-af7d-9605010f2b1d" xsi:nil="true"/>
  </documentManagement>
</p:properties>
</file>

<file path=customXml/itemProps1.xml><?xml version="1.0" encoding="utf-8"?>
<ds:datastoreItem xmlns:ds="http://schemas.openxmlformats.org/officeDocument/2006/customXml" ds:itemID="{591B07A2-B5C1-44C5-BD09-2C2FCB05F6D7}">
  <ds:schemaRefs>
    <ds:schemaRef ds:uri="25d49878-3aa7-4ad2-92b5-8e4bf30dabdb"/>
    <ds:schemaRef ds:uri="2f56c7e1-ca85-4e3c-af7d-9605010f2b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66D0DA-3DAB-4AC4-94CC-BEDD02CD7E76}">
  <ds:schemaRefs>
    <ds:schemaRef ds:uri="http://schemas.microsoft.com/sharepoint/v3/contenttype/forms"/>
  </ds:schemaRefs>
</ds:datastoreItem>
</file>

<file path=customXml/itemProps3.xml><?xml version="1.0" encoding="utf-8"?>
<ds:datastoreItem xmlns:ds="http://schemas.openxmlformats.org/officeDocument/2006/customXml" ds:itemID="{B72097C8-43C7-4513-B5A6-6D7248788414}">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 ds:uri="2f56c7e1-ca85-4e3c-af7d-9605010f2b1d"/>
    <ds:schemaRef ds:uri="25d49878-3aa7-4ad2-92b5-8e4bf30dabd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MCPC All-Purpose PPT Template</Template>
  <TotalTime>0</TotalTime>
  <Words>1359</Words>
  <Application>Microsoft Office PowerPoint</Application>
  <PresentationFormat>Widescreen</PresentationFormat>
  <Paragraphs>269</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Courier New</vt:lpstr>
      <vt:lpstr>Poppins</vt:lpstr>
      <vt:lpstr>Poppins SemiBold</vt:lpstr>
      <vt:lpstr>Calibri</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Lorenzo Toscano</dc:creator>
  <cp:lastModifiedBy>Lorenzo Toscano</cp:lastModifiedBy>
  <cp:revision>339</cp:revision>
  <dcterms:created xsi:type="dcterms:W3CDTF">2026-03-19T13:26:27Z</dcterms:created>
  <dcterms:modified xsi:type="dcterms:W3CDTF">2026-04-07T15:42:07Z</dcterms:modified>
  <dc:identifier>DAGXNdOeX1g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0x010100140E7939C279994F99DE9134B515B377</vt:lpwstr>
  </property>
  <property fmtid="{D5CDD505-2E9C-101B-9397-08002B2CF9AE}" pid="3" name="MediaServiceImageTags">
    <vt:lpwstr/>
  </property>
</Properties>
</file>